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guide id="3" pos="864" userDrawn="1">
          <p15:clr>
            <a:srgbClr val="A4A3A4"/>
          </p15:clr>
        </p15:guide>
        <p15:guide id="4" pos="3720" userDrawn="1">
          <p15:clr>
            <a:srgbClr val="A4A3A4"/>
          </p15:clr>
        </p15:guide>
        <p15:guide id="5" pos="4176" userDrawn="1">
          <p15:clr>
            <a:srgbClr val="A4A3A4"/>
          </p15:clr>
        </p15:guide>
        <p15:guide id="6"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C37"/>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38" d="100"/>
          <a:sy n="38" d="100"/>
        </p:scale>
        <p:origin x="1992" y="62"/>
      </p:cViewPr>
      <p:guideLst>
        <p:guide orient="horz" pos="2880"/>
        <p:guide pos="2160"/>
        <p:guide pos="864"/>
        <p:guide pos="3720"/>
        <p:guide pos="4176"/>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CAA122-A87C-4ADB-94E2-8C65A0B4C7EB}" type="datetimeFigureOut">
              <a:rPr lang="en-US" smtClean="0"/>
              <a:t>6/22/2024</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808071-F11A-44F1-B35B-847F150D2B6F}" type="slidenum">
              <a:rPr lang="en-US" smtClean="0"/>
              <a:t>‹#›</a:t>
            </a:fld>
            <a:endParaRPr lang="en-US"/>
          </a:p>
        </p:txBody>
      </p:sp>
    </p:spTree>
    <p:extLst>
      <p:ext uri="{BB962C8B-B14F-4D97-AF65-F5344CB8AC3E}">
        <p14:creationId xmlns:p14="http://schemas.microsoft.com/office/powerpoint/2010/main" val="363174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0"/>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604046" indent="0" algn="ctr">
              <a:buNone/>
              <a:defRPr>
                <a:solidFill>
                  <a:schemeClr val="tx1">
                    <a:tint val="75000"/>
                  </a:schemeClr>
                </a:solidFill>
              </a:defRPr>
            </a:lvl2pPr>
            <a:lvl3pPr marL="1208094" indent="0" algn="ctr">
              <a:buNone/>
              <a:defRPr>
                <a:solidFill>
                  <a:schemeClr val="tx1">
                    <a:tint val="75000"/>
                  </a:schemeClr>
                </a:solidFill>
              </a:defRPr>
            </a:lvl3pPr>
            <a:lvl4pPr marL="1812141" indent="0" algn="ctr">
              <a:buNone/>
              <a:defRPr>
                <a:solidFill>
                  <a:schemeClr val="tx1">
                    <a:tint val="75000"/>
                  </a:schemeClr>
                </a:solidFill>
              </a:defRPr>
            </a:lvl4pPr>
            <a:lvl5pPr marL="2416188" indent="0" algn="ctr">
              <a:buNone/>
              <a:defRPr>
                <a:solidFill>
                  <a:schemeClr val="tx1">
                    <a:tint val="75000"/>
                  </a:schemeClr>
                </a:solidFill>
              </a:defRPr>
            </a:lvl5pPr>
            <a:lvl6pPr marL="3020235" indent="0" algn="ctr">
              <a:buNone/>
              <a:defRPr>
                <a:solidFill>
                  <a:schemeClr val="tx1">
                    <a:tint val="75000"/>
                  </a:schemeClr>
                </a:solidFill>
              </a:defRPr>
            </a:lvl6pPr>
            <a:lvl7pPr marL="3624280" indent="0" algn="ctr">
              <a:buNone/>
              <a:defRPr>
                <a:solidFill>
                  <a:schemeClr val="tx1">
                    <a:tint val="75000"/>
                  </a:schemeClr>
                </a:solidFill>
              </a:defRPr>
            </a:lvl7pPr>
            <a:lvl8pPr marL="4228328" indent="0" algn="ctr">
              <a:buNone/>
              <a:defRPr>
                <a:solidFill>
                  <a:schemeClr val="tx1">
                    <a:tint val="75000"/>
                  </a:schemeClr>
                </a:solidFill>
              </a:defRPr>
            </a:lvl8pPr>
            <a:lvl9pPr marL="48323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43204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128002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8"/>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8"/>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215315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309462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71"/>
            <a:ext cx="5829300" cy="1816100"/>
          </a:xfrm>
        </p:spPr>
        <p:txBody>
          <a:bodyPr anchor="t"/>
          <a:lstStyle>
            <a:lvl1pPr algn="l">
              <a:defRPr sz="5251" b="1" cap="all"/>
            </a:lvl1pPr>
          </a:lstStyle>
          <a:p>
            <a:r>
              <a:rPr lang="en-US"/>
              <a:t>Click to edit Master title style</a:t>
            </a:r>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2625">
                <a:solidFill>
                  <a:schemeClr val="tx1">
                    <a:tint val="75000"/>
                  </a:schemeClr>
                </a:solidFill>
              </a:defRPr>
            </a:lvl1pPr>
            <a:lvl2pPr marL="604046" indent="0">
              <a:buNone/>
              <a:defRPr sz="2375">
                <a:solidFill>
                  <a:schemeClr val="tx1">
                    <a:tint val="75000"/>
                  </a:schemeClr>
                </a:solidFill>
              </a:defRPr>
            </a:lvl2pPr>
            <a:lvl3pPr marL="1208094" indent="0">
              <a:buNone/>
              <a:defRPr sz="2125">
                <a:solidFill>
                  <a:schemeClr val="tx1">
                    <a:tint val="75000"/>
                  </a:schemeClr>
                </a:solidFill>
              </a:defRPr>
            </a:lvl3pPr>
            <a:lvl4pPr marL="1812141" indent="0">
              <a:buNone/>
              <a:defRPr sz="1875">
                <a:solidFill>
                  <a:schemeClr val="tx1">
                    <a:tint val="75000"/>
                  </a:schemeClr>
                </a:solidFill>
              </a:defRPr>
            </a:lvl4pPr>
            <a:lvl5pPr marL="2416188" indent="0">
              <a:buNone/>
              <a:defRPr sz="1875">
                <a:solidFill>
                  <a:schemeClr val="tx1">
                    <a:tint val="75000"/>
                  </a:schemeClr>
                </a:solidFill>
              </a:defRPr>
            </a:lvl5pPr>
            <a:lvl6pPr marL="3020235" indent="0">
              <a:buNone/>
              <a:defRPr sz="1875">
                <a:solidFill>
                  <a:schemeClr val="tx1">
                    <a:tint val="75000"/>
                  </a:schemeClr>
                </a:solidFill>
              </a:defRPr>
            </a:lvl6pPr>
            <a:lvl7pPr marL="3624280" indent="0">
              <a:buNone/>
              <a:defRPr sz="1875">
                <a:solidFill>
                  <a:schemeClr val="tx1">
                    <a:tint val="75000"/>
                  </a:schemeClr>
                </a:solidFill>
              </a:defRPr>
            </a:lvl7pPr>
            <a:lvl8pPr marL="4228328" indent="0">
              <a:buNone/>
              <a:defRPr sz="1875">
                <a:solidFill>
                  <a:schemeClr val="tx1">
                    <a:tint val="75000"/>
                  </a:schemeClr>
                </a:solidFill>
              </a:defRPr>
            </a:lvl8pPr>
            <a:lvl9pPr marL="483237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25944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5"/>
            <a:ext cx="3028950" cy="6034617"/>
          </a:xfrm>
        </p:spPr>
        <p:txBody>
          <a:bodyPr/>
          <a:lstStyle>
            <a:lvl1pPr>
              <a:defRPr sz="3751"/>
            </a:lvl1pPr>
            <a:lvl2pPr>
              <a:defRPr sz="3125"/>
            </a:lvl2pPr>
            <a:lvl3pPr>
              <a:defRPr sz="2625"/>
            </a:lvl3pPr>
            <a:lvl4pPr>
              <a:defRPr sz="2375"/>
            </a:lvl4pPr>
            <a:lvl5pPr>
              <a:defRPr sz="2375"/>
            </a:lvl5pPr>
            <a:lvl6pPr>
              <a:defRPr sz="2375"/>
            </a:lvl6pPr>
            <a:lvl7pPr>
              <a:defRPr sz="2375"/>
            </a:lvl7pPr>
            <a:lvl8pPr>
              <a:defRPr sz="2375"/>
            </a:lvl8pPr>
            <a:lvl9pPr>
              <a:defRPr sz="2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5"/>
            <a:ext cx="3028950" cy="6034617"/>
          </a:xfrm>
        </p:spPr>
        <p:txBody>
          <a:bodyPr/>
          <a:lstStyle>
            <a:lvl1pPr>
              <a:defRPr sz="3751"/>
            </a:lvl1pPr>
            <a:lvl2pPr>
              <a:defRPr sz="3125"/>
            </a:lvl2pPr>
            <a:lvl3pPr>
              <a:defRPr sz="2625"/>
            </a:lvl3pPr>
            <a:lvl4pPr>
              <a:defRPr sz="2375"/>
            </a:lvl4pPr>
            <a:lvl5pPr>
              <a:defRPr sz="2375"/>
            </a:lvl5pPr>
            <a:lvl6pPr>
              <a:defRPr sz="2375"/>
            </a:lvl6pPr>
            <a:lvl7pPr>
              <a:defRPr sz="2375"/>
            </a:lvl7pPr>
            <a:lvl8pPr>
              <a:defRPr sz="2375"/>
            </a:lvl8pPr>
            <a:lvl9pPr>
              <a:defRPr sz="2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364681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2046819"/>
            <a:ext cx="3030141" cy="853016"/>
          </a:xfrm>
        </p:spPr>
        <p:txBody>
          <a:bodyPr anchor="b"/>
          <a:lstStyle>
            <a:lvl1pPr marL="0" indent="0">
              <a:buNone/>
              <a:defRPr sz="3125" b="1"/>
            </a:lvl1pPr>
            <a:lvl2pPr marL="604046" indent="0">
              <a:buNone/>
              <a:defRPr sz="2625" b="1"/>
            </a:lvl2pPr>
            <a:lvl3pPr marL="1208094" indent="0">
              <a:buNone/>
              <a:defRPr sz="2375" b="1"/>
            </a:lvl3pPr>
            <a:lvl4pPr marL="1812141" indent="0">
              <a:buNone/>
              <a:defRPr sz="2125" b="1"/>
            </a:lvl4pPr>
            <a:lvl5pPr marL="2416188" indent="0">
              <a:buNone/>
              <a:defRPr sz="2125" b="1"/>
            </a:lvl5pPr>
            <a:lvl6pPr marL="3020235" indent="0">
              <a:buNone/>
              <a:defRPr sz="2125" b="1"/>
            </a:lvl6pPr>
            <a:lvl7pPr marL="3624280" indent="0">
              <a:buNone/>
              <a:defRPr sz="2125" b="1"/>
            </a:lvl7pPr>
            <a:lvl8pPr marL="4228328" indent="0">
              <a:buNone/>
              <a:defRPr sz="2125" b="1"/>
            </a:lvl8pPr>
            <a:lvl9pPr marL="4832375" indent="0">
              <a:buNone/>
              <a:defRPr sz="2125" b="1"/>
            </a:lvl9pPr>
          </a:lstStyle>
          <a:p>
            <a:pPr lvl="0"/>
            <a:r>
              <a:rPr lang="en-US"/>
              <a:t>Click to edit Master text styles</a:t>
            </a:r>
          </a:p>
        </p:txBody>
      </p:sp>
      <p:sp>
        <p:nvSpPr>
          <p:cNvPr id="4" name="Content Placeholder 3"/>
          <p:cNvSpPr>
            <a:spLocks noGrp="1"/>
          </p:cNvSpPr>
          <p:nvPr>
            <p:ph sz="half" idx="2"/>
          </p:nvPr>
        </p:nvSpPr>
        <p:spPr>
          <a:xfrm>
            <a:off x="342902" y="2899835"/>
            <a:ext cx="3030141" cy="5268384"/>
          </a:xfrm>
        </p:spPr>
        <p:txBody>
          <a:bodyPr/>
          <a:lstStyle>
            <a:lvl1pPr>
              <a:defRPr sz="3125"/>
            </a:lvl1pPr>
            <a:lvl2pPr>
              <a:defRPr sz="2625"/>
            </a:lvl2pPr>
            <a:lvl3pPr>
              <a:defRPr sz="2375"/>
            </a:lvl3pPr>
            <a:lvl4pPr>
              <a:defRPr sz="2125"/>
            </a:lvl4pPr>
            <a:lvl5pPr>
              <a:defRPr sz="2125"/>
            </a:lvl5pPr>
            <a:lvl6pPr>
              <a:defRPr sz="2125"/>
            </a:lvl6pPr>
            <a:lvl7pPr>
              <a:defRPr sz="2125"/>
            </a:lvl7pPr>
            <a:lvl8pPr>
              <a:defRPr sz="2125"/>
            </a:lvl8pPr>
            <a:lvl9pPr>
              <a:defRPr sz="2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9"/>
            <a:ext cx="3031332" cy="853016"/>
          </a:xfrm>
        </p:spPr>
        <p:txBody>
          <a:bodyPr anchor="b"/>
          <a:lstStyle>
            <a:lvl1pPr marL="0" indent="0">
              <a:buNone/>
              <a:defRPr sz="3125" b="1"/>
            </a:lvl1pPr>
            <a:lvl2pPr marL="604046" indent="0">
              <a:buNone/>
              <a:defRPr sz="2625" b="1"/>
            </a:lvl2pPr>
            <a:lvl3pPr marL="1208094" indent="0">
              <a:buNone/>
              <a:defRPr sz="2375" b="1"/>
            </a:lvl3pPr>
            <a:lvl4pPr marL="1812141" indent="0">
              <a:buNone/>
              <a:defRPr sz="2125" b="1"/>
            </a:lvl4pPr>
            <a:lvl5pPr marL="2416188" indent="0">
              <a:buNone/>
              <a:defRPr sz="2125" b="1"/>
            </a:lvl5pPr>
            <a:lvl6pPr marL="3020235" indent="0">
              <a:buNone/>
              <a:defRPr sz="2125" b="1"/>
            </a:lvl6pPr>
            <a:lvl7pPr marL="3624280" indent="0">
              <a:buNone/>
              <a:defRPr sz="2125" b="1"/>
            </a:lvl7pPr>
            <a:lvl8pPr marL="4228328" indent="0">
              <a:buNone/>
              <a:defRPr sz="2125" b="1"/>
            </a:lvl8pPr>
            <a:lvl9pPr marL="4832375" indent="0">
              <a:buNone/>
              <a:defRPr sz="2125" b="1"/>
            </a:lvl9pPr>
          </a:lstStyle>
          <a:p>
            <a:pPr lvl="0"/>
            <a:r>
              <a:rPr lang="en-US"/>
              <a:t>Click to edit Master text styles</a:t>
            </a:r>
          </a:p>
        </p:txBody>
      </p:sp>
      <p:sp>
        <p:nvSpPr>
          <p:cNvPr id="6" name="Content Placeholder 5"/>
          <p:cNvSpPr>
            <a:spLocks noGrp="1"/>
          </p:cNvSpPr>
          <p:nvPr>
            <p:ph sz="quarter" idx="4"/>
          </p:nvPr>
        </p:nvSpPr>
        <p:spPr>
          <a:xfrm>
            <a:off x="3483770" y="2899835"/>
            <a:ext cx="3031332" cy="5268384"/>
          </a:xfrm>
        </p:spPr>
        <p:txBody>
          <a:bodyPr/>
          <a:lstStyle>
            <a:lvl1pPr>
              <a:defRPr sz="3125"/>
            </a:lvl1pPr>
            <a:lvl2pPr>
              <a:defRPr sz="2625"/>
            </a:lvl2pPr>
            <a:lvl3pPr>
              <a:defRPr sz="2375"/>
            </a:lvl3pPr>
            <a:lvl4pPr>
              <a:defRPr sz="2125"/>
            </a:lvl4pPr>
            <a:lvl5pPr>
              <a:defRPr sz="2125"/>
            </a:lvl5pPr>
            <a:lvl6pPr>
              <a:defRPr sz="2125"/>
            </a:lvl6pPr>
            <a:lvl7pPr>
              <a:defRPr sz="2125"/>
            </a:lvl7pPr>
            <a:lvl8pPr>
              <a:defRPr sz="2125"/>
            </a:lvl8pPr>
            <a:lvl9pPr>
              <a:defRPr sz="2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24638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164325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12717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5" cy="1549400"/>
          </a:xfrm>
        </p:spPr>
        <p:txBody>
          <a:bodyPr anchor="b"/>
          <a:lstStyle>
            <a:lvl1pPr algn="l">
              <a:defRPr sz="2625" b="1"/>
            </a:lvl1pPr>
          </a:lstStyle>
          <a:p>
            <a:r>
              <a:rPr lang="en-US"/>
              <a:t>Click to edit Master title style</a:t>
            </a:r>
          </a:p>
        </p:txBody>
      </p:sp>
      <p:sp>
        <p:nvSpPr>
          <p:cNvPr id="3" name="Content Placeholder 2"/>
          <p:cNvSpPr>
            <a:spLocks noGrp="1"/>
          </p:cNvSpPr>
          <p:nvPr>
            <p:ph idx="1"/>
          </p:nvPr>
        </p:nvSpPr>
        <p:spPr>
          <a:xfrm>
            <a:off x="2681287" y="364070"/>
            <a:ext cx="3833813" cy="7804151"/>
          </a:xfrm>
        </p:spPr>
        <p:txBody>
          <a:bodyPr/>
          <a:lstStyle>
            <a:lvl1pPr>
              <a:defRPr sz="4251"/>
            </a:lvl1pPr>
            <a:lvl2pPr>
              <a:defRPr sz="3751"/>
            </a:lvl2pPr>
            <a:lvl3pPr>
              <a:defRPr sz="3125"/>
            </a:lvl3pPr>
            <a:lvl4pPr>
              <a:defRPr sz="2625"/>
            </a:lvl4pPr>
            <a:lvl5pPr>
              <a:defRPr sz="2625"/>
            </a:lvl5pPr>
            <a:lvl6pPr>
              <a:defRPr sz="2625"/>
            </a:lvl6pPr>
            <a:lvl7pPr>
              <a:defRPr sz="2625"/>
            </a:lvl7pPr>
            <a:lvl8pPr>
              <a:defRPr sz="2625"/>
            </a:lvl8pPr>
            <a:lvl9pPr>
              <a:defRPr sz="2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913470"/>
            <a:ext cx="2256235" cy="6254751"/>
          </a:xfrm>
        </p:spPr>
        <p:txBody>
          <a:bodyPr/>
          <a:lstStyle>
            <a:lvl1pPr marL="0" indent="0">
              <a:buNone/>
              <a:defRPr sz="1875"/>
            </a:lvl1pPr>
            <a:lvl2pPr marL="604046" indent="0">
              <a:buNone/>
              <a:defRPr sz="1625"/>
            </a:lvl2pPr>
            <a:lvl3pPr marL="1208094" indent="0">
              <a:buNone/>
              <a:defRPr sz="1375"/>
            </a:lvl3pPr>
            <a:lvl4pPr marL="1812141" indent="0">
              <a:buNone/>
              <a:defRPr sz="1251"/>
            </a:lvl4pPr>
            <a:lvl5pPr marL="2416188" indent="0">
              <a:buNone/>
              <a:defRPr sz="1251"/>
            </a:lvl5pPr>
            <a:lvl6pPr marL="3020235" indent="0">
              <a:buNone/>
              <a:defRPr sz="1251"/>
            </a:lvl6pPr>
            <a:lvl7pPr marL="3624280" indent="0">
              <a:buNone/>
              <a:defRPr sz="1251"/>
            </a:lvl7pPr>
            <a:lvl8pPr marL="4228328" indent="0">
              <a:buNone/>
              <a:defRPr sz="1251"/>
            </a:lvl8pPr>
            <a:lvl9pPr marL="4832375" indent="0">
              <a:buNone/>
              <a:defRPr sz="1251"/>
            </a:lvl9pPr>
          </a:lstStyle>
          <a:p>
            <a:pPr lvl="0"/>
            <a:r>
              <a:rPr lang="en-US"/>
              <a:t>Click to edit Master text styles</a:t>
            </a:r>
          </a:p>
        </p:txBody>
      </p:sp>
      <p:sp>
        <p:nvSpPr>
          <p:cNvPr id="5" name="Date Placeholder 4"/>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278311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625"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4251"/>
            </a:lvl1pPr>
            <a:lvl2pPr marL="604046" indent="0">
              <a:buNone/>
              <a:defRPr sz="3751"/>
            </a:lvl2pPr>
            <a:lvl3pPr marL="1208094" indent="0">
              <a:buNone/>
              <a:defRPr sz="3125"/>
            </a:lvl3pPr>
            <a:lvl4pPr marL="1812141" indent="0">
              <a:buNone/>
              <a:defRPr sz="2625"/>
            </a:lvl4pPr>
            <a:lvl5pPr marL="2416188" indent="0">
              <a:buNone/>
              <a:defRPr sz="2625"/>
            </a:lvl5pPr>
            <a:lvl6pPr marL="3020235" indent="0">
              <a:buNone/>
              <a:defRPr sz="2625"/>
            </a:lvl6pPr>
            <a:lvl7pPr marL="3624280" indent="0">
              <a:buNone/>
              <a:defRPr sz="2625"/>
            </a:lvl7pPr>
            <a:lvl8pPr marL="4228328" indent="0">
              <a:buNone/>
              <a:defRPr sz="2625"/>
            </a:lvl8pPr>
            <a:lvl9pPr marL="4832375" indent="0">
              <a:buNone/>
              <a:defRPr sz="2625"/>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875"/>
            </a:lvl1pPr>
            <a:lvl2pPr marL="604046" indent="0">
              <a:buNone/>
              <a:defRPr sz="1625"/>
            </a:lvl2pPr>
            <a:lvl3pPr marL="1208094" indent="0">
              <a:buNone/>
              <a:defRPr sz="1375"/>
            </a:lvl3pPr>
            <a:lvl4pPr marL="1812141" indent="0">
              <a:buNone/>
              <a:defRPr sz="1251"/>
            </a:lvl4pPr>
            <a:lvl5pPr marL="2416188" indent="0">
              <a:buNone/>
              <a:defRPr sz="1251"/>
            </a:lvl5pPr>
            <a:lvl6pPr marL="3020235" indent="0">
              <a:buNone/>
              <a:defRPr sz="1251"/>
            </a:lvl6pPr>
            <a:lvl7pPr marL="3624280" indent="0">
              <a:buNone/>
              <a:defRPr sz="1251"/>
            </a:lvl7pPr>
            <a:lvl8pPr marL="4228328" indent="0">
              <a:buNone/>
              <a:defRPr sz="1251"/>
            </a:lvl8pPr>
            <a:lvl9pPr marL="4832375" indent="0">
              <a:buNone/>
              <a:defRPr sz="1251"/>
            </a:lvl9pPr>
          </a:lstStyle>
          <a:p>
            <a:pPr lvl="0"/>
            <a:r>
              <a:rPr lang="en-US"/>
              <a:t>Click to edit Master text styles</a:t>
            </a:r>
          </a:p>
        </p:txBody>
      </p:sp>
      <p:sp>
        <p:nvSpPr>
          <p:cNvPr id="5" name="Date Placeholder 4"/>
          <p:cNvSpPr>
            <a:spLocks noGrp="1"/>
          </p:cNvSpPr>
          <p:nvPr>
            <p:ph type="dt" sz="half" idx="10"/>
          </p:nvPr>
        </p:nvSpPr>
        <p:spPr/>
        <p:txBody>
          <a:bodyPr/>
          <a:lstStyle/>
          <a:p>
            <a:fld id="{57E309D8-127F-48BC-8A95-D11022A94BCA}" type="datetimeFigureOut">
              <a:rPr lang="en-US" smtClean="0"/>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68A8DB-362D-4ABF-B742-BD958C866486}" type="slidenum">
              <a:rPr lang="en-US" smtClean="0"/>
              <a:t>‹#›</a:t>
            </a:fld>
            <a:endParaRPr lang="en-US" dirty="0"/>
          </a:p>
        </p:txBody>
      </p:sp>
    </p:spTree>
    <p:extLst>
      <p:ext uri="{BB962C8B-B14F-4D97-AF65-F5344CB8AC3E}">
        <p14:creationId xmlns:p14="http://schemas.microsoft.com/office/powerpoint/2010/main" val="411062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6650" tIns="48324" rIns="96650" bIns="48324" rtlCol="0" anchor="ctr">
            <a:normAutofit/>
          </a:bodyPr>
          <a:lstStyle/>
          <a:p>
            <a:r>
              <a:rPr lang="en-US"/>
              <a:t>Click to edit Master title style</a:t>
            </a:r>
          </a:p>
        </p:txBody>
      </p:sp>
      <p:sp>
        <p:nvSpPr>
          <p:cNvPr id="3" name="Text Placeholder 2"/>
          <p:cNvSpPr>
            <a:spLocks noGrp="1"/>
          </p:cNvSpPr>
          <p:nvPr>
            <p:ph type="body" idx="1"/>
          </p:nvPr>
        </p:nvSpPr>
        <p:spPr>
          <a:xfrm>
            <a:off x="342900" y="2133605"/>
            <a:ext cx="6172200" cy="6034617"/>
          </a:xfrm>
          <a:prstGeom prst="rect">
            <a:avLst/>
          </a:prstGeom>
        </p:spPr>
        <p:txBody>
          <a:bodyPr vert="horz" lIns="96650" tIns="48324" rIns="96650"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7"/>
            <a:ext cx="1600200" cy="486833"/>
          </a:xfrm>
          <a:prstGeom prst="rect">
            <a:avLst/>
          </a:prstGeom>
        </p:spPr>
        <p:txBody>
          <a:bodyPr vert="horz" lIns="96650" tIns="48324" rIns="96650" bIns="48324" rtlCol="0" anchor="ctr"/>
          <a:lstStyle>
            <a:lvl1pPr algn="l">
              <a:defRPr sz="1625">
                <a:solidFill>
                  <a:schemeClr val="tx1">
                    <a:tint val="75000"/>
                  </a:schemeClr>
                </a:solidFill>
              </a:defRPr>
            </a:lvl1pPr>
          </a:lstStyle>
          <a:p>
            <a:fld id="{57E309D8-127F-48BC-8A95-D11022A94BCA}" type="datetimeFigureOut">
              <a:rPr lang="en-US" smtClean="0"/>
              <a:t>6/22/2024</a:t>
            </a:fld>
            <a:endParaRPr lang="en-US" dirty="0"/>
          </a:p>
        </p:txBody>
      </p:sp>
      <p:sp>
        <p:nvSpPr>
          <p:cNvPr id="5" name="Footer Placeholder 4"/>
          <p:cNvSpPr>
            <a:spLocks noGrp="1"/>
          </p:cNvSpPr>
          <p:nvPr>
            <p:ph type="ftr" sz="quarter" idx="3"/>
          </p:nvPr>
        </p:nvSpPr>
        <p:spPr>
          <a:xfrm>
            <a:off x="2343150" y="8475137"/>
            <a:ext cx="2171700" cy="486833"/>
          </a:xfrm>
          <a:prstGeom prst="rect">
            <a:avLst/>
          </a:prstGeom>
        </p:spPr>
        <p:txBody>
          <a:bodyPr vert="horz" lIns="96650" tIns="48324" rIns="96650" bIns="48324" rtlCol="0" anchor="ctr"/>
          <a:lstStyle>
            <a:lvl1pPr algn="ctr">
              <a:defRPr sz="162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7"/>
            <a:ext cx="1600200" cy="486833"/>
          </a:xfrm>
          <a:prstGeom prst="rect">
            <a:avLst/>
          </a:prstGeom>
        </p:spPr>
        <p:txBody>
          <a:bodyPr vert="horz" lIns="96650" tIns="48324" rIns="96650" bIns="48324" rtlCol="0" anchor="ctr"/>
          <a:lstStyle>
            <a:lvl1pPr algn="r">
              <a:defRPr sz="1625">
                <a:solidFill>
                  <a:schemeClr val="tx1">
                    <a:tint val="75000"/>
                  </a:schemeClr>
                </a:solidFill>
              </a:defRPr>
            </a:lvl1pPr>
          </a:lstStyle>
          <a:p>
            <a:fld id="{FA68A8DB-362D-4ABF-B742-BD958C866486}" type="slidenum">
              <a:rPr lang="en-US" smtClean="0"/>
              <a:t>‹#›</a:t>
            </a:fld>
            <a:endParaRPr lang="en-US" dirty="0"/>
          </a:p>
        </p:txBody>
      </p:sp>
    </p:spTree>
    <p:extLst>
      <p:ext uri="{BB962C8B-B14F-4D97-AF65-F5344CB8AC3E}">
        <p14:creationId xmlns:p14="http://schemas.microsoft.com/office/powerpoint/2010/main" val="198114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08094" rtl="0" eaLnBrk="1" latinLnBrk="0" hangingPunct="1">
        <a:spcBef>
          <a:spcPct val="0"/>
        </a:spcBef>
        <a:buNone/>
        <a:defRPr sz="5875" kern="1200">
          <a:solidFill>
            <a:schemeClr val="tx1"/>
          </a:solidFill>
          <a:latin typeface="+mj-lt"/>
          <a:ea typeface="+mj-ea"/>
          <a:cs typeface="+mj-cs"/>
        </a:defRPr>
      </a:lvl1pPr>
    </p:titleStyle>
    <p:bodyStyle>
      <a:lvl1pPr marL="453035" indent="-453035" algn="l" defTabSz="1208094" rtl="0" eaLnBrk="1" latinLnBrk="0" hangingPunct="1">
        <a:spcBef>
          <a:spcPct val="20000"/>
        </a:spcBef>
        <a:buFont typeface="Arial" panose="020B0604020202020204" pitchFamily="34" charset="0"/>
        <a:buChar char="•"/>
        <a:defRPr sz="4251" kern="1200">
          <a:solidFill>
            <a:schemeClr val="tx1"/>
          </a:solidFill>
          <a:latin typeface="+mn-lt"/>
          <a:ea typeface="+mn-ea"/>
          <a:cs typeface="+mn-cs"/>
        </a:defRPr>
      </a:lvl1pPr>
      <a:lvl2pPr marL="981575" indent="-377529" algn="l" defTabSz="1208094" rtl="0" eaLnBrk="1" latinLnBrk="0" hangingPunct="1">
        <a:spcBef>
          <a:spcPct val="20000"/>
        </a:spcBef>
        <a:buFont typeface="Arial" panose="020B0604020202020204" pitchFamily="34" charset="0"/>
        <a:buChar char="–"/>
        <a:defRPr sz="3751" kern="1200">
          <a:solidFill>
            <a:schemeClr val="tx1"/>
          </a:solidFill>
          <a:latin typeface="+mn-lt"/>
          <a:ea typeface="+mn-ea"/>
          <a:cs typeface="+mn-cs"/>
        </a:defRPr>
      </a:lvl2pPr>
      <a:lvl3pPr marL="1510118" indent="-302023" algn="l" defTabSz="1208094" rtl="0" eaLnBrk="1" latinLnBrk="0" hangingPunct="1">
        <a:spcBef>
          <a:spcPct val="20000"/>
        </a:spcBef>
        <a:buFont typeface="Arial" panose="020B0604020202020204" pitchFamily="34" charset="0"/>
        <a:buChar char="•"/>
        <a:defRPr sz="3125" kern="1200">
          <a:solidFill>
            <a:schemeClr val="tx1"/>
          </a:solidFill>
          <a:latin typeface="+mn-lt"/>
          <a:ea typeface="+mn-ea"/>
          <a:cs typeface="+mn-cs"/>
        </a:defRPr>
      </a:lvl3pPr>
      <a:lvl4pPr marL="2114164"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4pPr>
      <a:lvl5pPr marL="2718211"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5pPr>
      <a:lvl6pPr marL="3322258"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6pPr>
      <a:lvl7pPr marL="3926306"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7pPr>
      <a:lvl8pPr marL="4530352"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8pPr>
      <a:lvl9pPr marL="5134400" indent="-302023" algn="l" defTabSz="1208094"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9pPr>
    </p:bodyStyle>
    <p:otherStyle>
      <a:defPPr>
        <a:defRPr lang="en-US"/>
      </a:defPPr>
      <a:lvl1pPr marL="0" algn="l" defTabSz="1208094" rtl="0" eaLnBrk="1" latinLnBrk="0" hangingPunct="1">
        <a:defRPr sz="2375" kern="1200">
          <a:solidFill>
            <a:schemeClr val="tx1"/>
          </a:solidFill>
          <a:latin typeface="+mn-lt"/>
          <a:ea typeface="+mn-ea"/>
          <a:cs typeface="+mn-cs"/>
        </a:defRPr>
      </a:lvl1pPr>
      <a:lvl2pPr marL="604046" algn="l" defTabSz="1208094" rtl="0" eaLnBrk="1" latinLnBrk="0" hangingPunct="1">
        <a:defRPr sz="2375" kern="1200">
          <a:solidFill>
            <a:schemeClr val="tx1"/>
          </a:solidFill>
          <a:latin typeface="+mn-lt"/>
          <a:ea typeface="+mn-ea"/>
          <a:cs typeface="+mn-cs"/>
        </a:defRPr>
      </a:lvl2pPr>
      <a:lvl3pPr marL="1208094" algn="l" defTabSz="1208094" rtl="0" eaLnBrk="1" latinLnBrk="0" hangingPunct="1">
        <a:defRPr sz="2375" kern="1200">
          <a:solidFill>
            <a:schemeClr val="tx1"/>
          </a:solidFill>
          <a:latin typeface="+mn-lt"/>
          <a:ea typeface="+mn-ea"/>
          <a:cs typeface="+mn-cs"/>
        </a:defRPr>
      </a:lvl3pPr>
      <a:lvl4pPr marL="1812141" algn="l" defTabSz="1208094" rtl="0" eaLnBrk="1" latinLnBrk="0" hangingPunct="1">
        <a:defRPr sz="2375" kern="1200">
          <a:solidFill>
            <a:schemeClr val="tx1"/>
          </a:solidFill>
          <a:latin typeface="+mn-lt"/>
          <a:ea typeface="+mn-ea"/>
          <a:cs typeface="+mn-cs"/>
        </a:defRPr>
      </a:lvl4pPr>
      <a:lvl5pPr marL="2416188" algn="l" defTabSz="1208094" rtl="0" eaLnBrk="1" latinLnBrk="0" hangingPunct="1">
        <a:defRPr sz="2375" kern="1200">
          <a:solidFill>
            <a:schemeClr val="tx1"/>
          </a:solidFill>
          <a:latin typeface="+mn-lt"/>
          <a:ea typeface="+mn-ea"/>
          <a:cs typeface="+mn-cs"/>
        </a:defRPr>
      </a:lvl5pPr>
      <a:lvl6pPr marL="3020235" algn="l" defTabSz="1208094" rtl="0" eaLnBrk="1" latinLnBrk="0" hangingPunct="1">
        <a:defRPr sz="2375" kern="1200">
          <a:solidFill>
            <a:schemeClr val="tx1"/>
          </a:solidFill>
          <a:latin typeface="+mn-lt"/>
          <a:ea typeface="+mn-ea"/>
          <a:cs typeface="+mn-cs"/>
        </a:defRPr>
      </a:lvl6pPr>
      <a:lvl7pPr marL="3624280" algn="l" defTabSz="1208094" rtl="0" eaLnBrk="1" latinLnBrk="0" hangingPunct="1">
        <a:defRPr sz="2375" kern="1200">
          <a:solidFill>
            <a:schemeClr val="tx1"/>
          </a:solidFill>
          <a:latin typeface="+mn-lt"/>
          <a:ea typeface="+mn-ea"/>
          <a:cs typeface="+mn-cs"/>
        </a:defRPr>
      </a:lvl7pPr>
      <a:lvl8pPr marL="4228328" algn="l" defTabSz="1208094" rtl="0" eaLnBrk="1" latinLnBrk="0" hangingPunct="1">
        <a:defRPr sz="2375" kern="1200">
          <a:solidFill>
            <a:schemeClr val="tx1"/>
          </a:solidFill>
          <a:latin typeface="+mn-lt"/>
          <a:ea typeface="+mn-ea"/>
          <a:cs typeface="+mn-cs"/>
        </a:defRPr>
      </a:lvl8pPr>
      <a:lvl9pPr marL="4832375" algn="l" defTabSz="1208094" rtl="0" eaLnBrk="1" latinLnBrk="0" hangingPunct="1">
        <a:defRPr sz="23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g"/><Relationship Id="rId25" Type="http://schemas.openxmlformats.org/officeDocument/2006/relationships/image" Target="../media/image24.jp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g"/><Relationship Id="rId5" Type="http://schemas.openxmlformats.org/officeDocument/2006/relationships/image" Target="../media/image4.jpeg"/><Relationship Id="rId15" Type="http://schemas.openxmlformats.org/officeDocument/2006/relationships/image" Target="../media/image14.jpg"/><Relationship Id="rId23" Type="http://schemas.openxmlformats.org/officeDocument/2006/relationships/image" Target="../media/image22.jpg"/><Relationship Id="rId10" Type="http://schemas.openxmlformats.org/officeDocument/2006/relationships/image" Target="../media/image9.png"/><Relationship Id="rId19" Type="http://schemas.openxmlformats.org/officeDocument/2006/relationships/image" Target="../media/image18.jp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58F4A07C-7F2C-4C6D-B3AB-D114A1D93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1" y="107575"/>
            <a:ext cx="1568383" cy="813333"/>
          </a:xfrm>
          <a:prstGeom prst="rect">
            <a:avLst/>
          </a:prstGeom>
        </p:spPr>
      </p:pic>
      <p:sp>
        <p:nvSpPr>
          <p:cNvPr id="16" name="TextBox 15">
            <a:extLst>
              <a:ext uri="{FF2B5EF4-FFF2-40B4-BE49-F238E27FC236}">
                <a16:creationId xmlns:a16="http://schemas.microsoft.com/office/drawing/2014/main" id="{44FD64FA-C1C2-1268-81FC-86AD24BD05DA}"/>
              </a:ext>
            </a:extLst>
          </p:cNvPr>
          <p:cNvSpPr txBox="1"/>
          <p:nvPr/>
        </p:nvSpPr>
        <p:spPr>
          <a:xfrm>
            <a:off x="1571592" y="411480"/>
            <a:ext cx="4226443" cy="491322"/>
          </a:xfrm>
          <a:prstGeom prst="rect">
            <a:avLst/>
          </a:prstGeom>
          <a:noFill/>
        </p:spPr>
        <p:txBody>
          <a:bodyPr wrap="square" lIns="120812" tIns="60405" rIns="120812" bIns="60405" rtlCol="0">
            <a:spAutoFit/>
          </a:bodyPr>
          <a:lstStyle/>
          <a:p>
            <a:pPr algn="ctr" defTabSz="1208094"/>
            <a:r>
              <a:rPr lang="en-US" sz="1200" b="1" dirty="0">
                <a:solidFill>
                  <a:prstClr val="black"/>
                </a:solidFill>
                <a:latin typeface="Times New Roman" panose="02020603050405020304" pitchFamily="18" charset="0"/>
                <a:cs typeface="Times New Roman" panose="02020603050405020304" pitchFamily="18" charset="0"/>
              </a:rPr>
              <a:t>For questions and membership information, contact </a:t>
            </a:r>
          </a:p>
          <a:p>
            <a:pPr algn="ctr" defTabSz="1208094"/>
            <a:r>
              <a:rPr lang="en-US" sz="1200" b="1" dirty="0">
                <a:solidFill>
                  <a:prstClr val="black"/>
                </a:solidFill>
                <a:latin typeface="Times New Roman" panose="02020603050405020304" pitchFamily="18" charset="0"/>
                <a:cs typeface="Times New Roman" panose="02020603050405020304" pitchFamily="18" charset="0"/>
              </a:rPr>
              <a:t>Ricki </a:t>
            </a:r>
            <a:r>
              <a:rPr lang="en-US" sz="1200" b="1" dirty="0" err="1">
                <a:solidFill>
                  <a:prstClr val="black"/>
                </a:solidFill>
                <a:latin typeface="Times New Roman" panose="02020603050405020304" pitchFamily="18" charset="0"/>
                <a:cs typeface="Times New Roman" panose="02020603050405020304" pitchFamily="18" charset="0"/>
              </a:rPr>
              <a:t>Michals</a:t>
            </a:r>
            <a:r>
              <a:rPr lang="en-US" sz="1200" b="1" dirty="0">
                <a:solidFill>
                  <a:prstClr val="black"/>
                </a:solidFill>
                <a:latin typeface="Times New Roman" panose="02020603050405020304" pitchFamily="18" charset="0"/>
                <a:cs typeface="Times New Roman" panose="02020603050405020304" pitchFamily="18" charset="0"/>
              </a:rPr>
              <a:t> 772-559-3178 or rickimichals@gmail.com</a:t>
            </a:r>
          </a:p>
        </p:txBody>
      </p:sp>
      <p:sp>
        <p:nvSpPr>
          <p:cNvPr id="17" name="TextBox 16">
            <a:extLst>
              <a:ext uri="{FF2B5EF4-FFF2-40B4-BE49-F238E27FC236}">
                <a16:creationId xmlns:a16="http://schemas.microsoft.com/office/drawing/2014/main" id="{D5E3274B-964C-F653-C82B-8F32C8CD443F}"/>
              </a:ext>
            </a:extLst>
          </p:cNvPr>
          <p:cNvSpPr txBox="1"/>
          <p:nvPr/>
        </p:nvSpPr>
        <p:spPr>
          <a:xfrm>
            <a:off x="2075388" y="131956"/>
            <a:ext cx="3218853" cy="368211"/>
          </a:xfrm>
          <a:prstGeom prst="rect">
            <a:avLst/>
          </a:prstGeom>
          <a:noFill/>
        </p:spPr>
        <p:txBody>
          <a:bodyPr wrap="square" lIns="120812" tIns="60405" rIns="120812" bIns="60405" rtlCol="0">
            <a:spAutoFit/>
          </a:bodyPr>
          <a:lstStyle/>
          <a:p>
            <a:pPr algn="ctr" defTabSz="1208094"/>
            <a:r>
              <a:rPr lang="en-US" sz="1600" b="1" dirty="0">
                <a:solidFill>
                  <a:prstClr val="black"/>
                </a:solidFill>
                <a:latin typeface="Times New Roman" panose="02020603050405020304" pitchFamily="18" charset="0"/>
                <a:cs typeface="Times New Roman" panose="02020603050405020304" pitchFamily="18" charset="0"/>
              </a:rPr>
              <a:t>2024-2025 Schedule of Authors</a:t>
            </a:r>
          </a:p>
        </p:txBody>
      </p:sp>
      <p:cxnSp>
        <p:nvCxnSpPr>
          <p:cNvPr id="18" name="Straight Connector 17">
            <a:extLst>
              <a:ext uri="{FF2B5EF4-FFF2-40B4-BE49-F238E27FC236}">
                <a16:creationId xmlns:a16="http://schemas.microsoft.com/office/drawing/2014/main" id="{60966D85-05F1-4436-858E-AE02AAF51131}"/>
              </a:ext>
            </a:extLst>
          </p:cNvPr>
          <p:cNvCxnSpPr>
            <a:cxnSpLocks/>
          </p:cNvCxnSpPr>
          <p:nvPr/>
        </p:nvCxnSpPr>
        <p:spPr>
          <a:xfrm>
            <a:off x="228600" y="998220"/>
            <a:ext cx="6400800" cy="0"/>
          </a:xfrm>
          <a:prstGeom prst="line">
            <a:avLst/>
          </a:prstGeom>
          <a:ln>
            <a:solidFill>
              <a:srgbClr val="B78C37"/>
            </a:solidFill>
          </a:ln>
        </p:spPr>
        <p:style>
          <a:lnRef idx="2">
            <a:schemeClr val="accent4"/>
          </a:lnRef>
          <a:fillRef idx="0">
            <a:schemeClr val="accent4"/>
          </a:fillRef>
          <a:effectRef idx="1">
            <a:schemeClr val="accent4"/>
          </a:effectRef>
          <a:fontRef idx="minor">
            <a:schemeClr val="tx1"/>
          </a:fontRef>
        </p:style>
      </p:cxnSp>
      <p:cxnSp>
        <p:nvCxnSpPr>
          <p:cNvPr id="36" name="Straight Connector 35">
            <a:extLst>
              <a:ext uri="{FF2B5EF4-FFF2-40B4-BE49-F238E27FC236}">
                <a16:creationId xmlns:a16="http://schemas.microsoft.com/office/drawing/2014/main" id="{11C27943-F8E1-A40F-1EEA-2C7828A92AF1}"/>
              </a:ext>
            </a:extLst>
          </p:cNvPr>
          <p:cNvCxnSpPr>
            <a:cxnSpLocks/>
          </p:cNvCxnSpPr>
          <p:nvPr/>
        </p:nvCxnSpPr>
        <p:spPr>
          <a:xfrm flipV="1">
            <a:off x="228600" y="3625191"/>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58ACC2-AAD9-C20E-D762-0F919F454494}"/>
              </a:ext>
            </a:extLst>
          </p:cNvPr>
          <p:cNvCxnSpPr>
            <a:cxnSpLocks/>
          </p:cNvCxnSpPr>
          <p:nvPr/>
        </p:nvCxnSpPr>
        <p:spPr>
          <a:xfrm flipV="1">
            <a:off x="220026" y="2296039"/>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7B793F-2C7A-30FE-4F9F-C017F2A47A1F}"/>
              </a:ext>
            </a:extLst>
          </p:cNvPr>
          <p:cNvCxnSpPr>
            <a:cxnSpLocks/>
          </p:cNvCxnSpPr>
          <p:nvPr/>
        </p:nvCxnSpPr>
        <p:spPr>
          <a:xfrm flipV="1">
            <a:off x="220026" y="5015174"/>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13DC404-8C9F-277D-EA78-22222CFF8450}"/>
              </a:ext>
            </a:extLst>
          </p:cNvPr>
          <p:cNvCxnSpPr>
            <a:cxnSpLocks/>
          </p:cNvCxnSpPr>
          <p:nvPr/>
        </p:nvCxnSpPr>
        <p:spPr>
          <a:xfrm flipV="1">
            <a:off x="220026" y="6310707"/>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8B6F70-372A-52F4-2A60-77BA1CC3D29F}"/>
              </a:ext>
            </a:extLst>
          </p:cNvPr>
          <p:cNvCxnSpPr>
            <a:cxnSpLocks/>
          </p:cNvCxnSpPr>
          <p:nvPr/>
        </p:nvCxnSpPr>
        <p:spPr>
          <a:xfrm flipV="1">
            <a:off x="220026" y="7584609"/>
            <a:ext cx="6409374"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E2C510D-762E-6A1C-2CBF-19477F14581E}"/>
              </a:ext>
            </a:extLst>
          </p:cNvPr>
          <p:cNvSpPr/>
          <p:nvPr/>
        </p:nvSpPr>
        <p:spPr>
          <a:xfrm>
            <a:off x="1371599" y="5174095"/>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February 18, 2025 - Featuring </a:t>
            </a:r>
            <a:r>
              <a:rPr lang="en-US" sz="1300" b="1" dirty="0" err="1">
                <a:solidFill>
                  <a:schemeClr val="tx1"/>
                </a:solidFill>
                <a:latin typeface="Times New Roman" panose="02020603050405020304" pitchFamily="18" charset="0"/>
                <a:cs typeface="Times New Roman" panose="02020603050405020304" pitchFamily="18" charset="0"/>
              </a:rPr>
              <a:t>Colm</a:t>
            </a:r>
            <a:r>
              <a:rPr lang="en-US" sz="1300" b="1" dirty="0">
                <a:solidFill>
                  <a:schemeClr val="tx1"/>
                </a:solidFill>
                <a:latin typeface="Times New Roman" panose="02020603050405020304" pitchFamily="18" charset="0"/>
                <a:cs typeface="Times New Roman" panose="02020603050405020304" pitchFamily="18" charset="0"/>
              </a:rPr>
              <a:t> </a:t>
            </a:r>
            <a:r>
              <a:rPr lang="en-US" sz="1300" b="1" dirty="0" err="1">
                <a:solidFill>
                  <a:schemeClr val="tx1"/>
                </a:solidFill>
                <a:latin typeface="Times New Roman" panose="02020603050405020304" pitchFamily="18" charset="0"/>
                <a:cs typeface="Times New Roman" panose="02020603050405020304" pitchFamily="18" charset="0"/>
              </a:rPr>
              <a:t>Toibin</a:t>
            </a:r>
            <a:endParaRPr lang="en-US" sz="1300" b="1" dirty="0">
              <a:solidFill>
                <a:schemeClr val="tx1"/>
              </a:solidFill>
              <a:latin typeface="Times New Roman" panose="02020603050405020304" pitchFamily="18" charset="0"/>
              <a:cs typeface="Times New Roman" panose="02020603050405020304" pitchFamily="18" charset="0"/>
            </a:endParaRPr>
          </a:p>
          <a:p>
            <a:pPr algn="just"/>
            <a:r>
              <a:rPr lang="en-US" sz="1000" dirty="0">
                <a:solidFill>
                  <a:schemeClr val="tx1"/>
                </a:solidFill>
                <a:latin typeface="Times New Roman" panose="02020603050405020304" pitchFamily="18" charset="0"/>
                <a:cs typeface="Times New Roman" panose="02020603050405020304" pitchFamily="18" charset="0"/>
              </a:rPr>
              <a:t>Generously funded in memory of IRLS member Heidi Truscott, Oprah Book Club pick </a:t>
            </a:r>
            <a:r>
              <a:rPr lang="en-US" sz="1000" b="1" i="1" dirty="0">
                <a:solidFill>
                  <a:schemeClr val="tx1"/>
                </a:solidFill>
                <a:latin typeface="Times New Roman" panose="02020603050405020304" pitchFamily="18" charset="0"/>
                <a:cs typeface="Times New Roman" panose="02020603050405020304" pitchFamily="18" charset="0"/>
              </a:rPr>
              <a:t>Long</a:t>
            </a:r>
            <a:r>
              <a:rPr lang="en-US" sz="1000" dirty="0">
                <a:solidFill>
                  <a:schemeClr val="tx1"/>
                </a:solidFill>
                <a:latin typeface="Times New Roman" panose="02020603050405020304" pitchFamily="18" charset="0"/>
                <a:cs typeface="Times New Roman" panose="02020603050405020304" pitchFamily="18" charset="0"/>
              </a:rPr>
              <a:t> </a:t>
            </a:r>
            <a:r>
              <a:rPr lang="en-US" sz="1000" b="1" i="1" dirty="0">
                <a:solidFill>
                  <a:schemeClr val="tx1"/>
                </a:solidFill>
                <a:latin typeface="Times New Roman" panose="02020603050405020304" pitchFamily="18" charset="0"/>
                <a:cs typeface="Times New Roman" panose="02020603050405020304" pitchFamily="18" charset="0"/>
              </a:rPr>
              <a:t>Island</a:t>
            </a:r>
            <a:r>
              <a:rPr lang="en-US" sz="1000" dirty="0">
                <a:solidFill>
                  <a:schemeClr val="tx1"/>
                </a:solidFill>
                <a:latin typeface="Times New Roman" panose="02020603050405020304" pitchFamily="18" charset="0"/>
                <a:cs typeface="Times New Roman" panose="02020603050405020304" pitchFamily="18" charset="0"/>
              </a:rPr>
              <a:t> is the sequel to </a:t>
            </a:r>
            <a:r>
              <a:rPr lang="en-US" sz="1000" b="1" i="1" dirty="0">
                <a:solidFill>
                  <a:schemeClr val="tx1"/>
                </a:solidFill>
                <a:latin typeface="Times New Roman" panose="02020603050405020304" pitchFamily="18" charset="0"/>
                <a:cs typeface="Times New Roman" panose="02020603050405020304" pitchFamily="18" charset="0"/>
              </a:rPr>
              <a:t>Brooklyn</a:t>
            </a:r>
            <a:r>
              <a:rPr lang="en-US" sz="1000" dirty="0">
                <a:solidFill>
                  <a:schemeClr val="tx1"/>
                </a:solidFill>
                <a:latin typeface="Times New Roman" panose="02020603050405020304" pitchFamily="18" charset="0"/>
                <a:cs typeface="Times New Roman" panose="02020603050405020304" pitchFamily="18" charset="0"/>
              </a:rPr>
              <a:t>, featuring Irish heroine Ellis Lacey. It is the story of a woman alone in a marriage and the deepest bonds she rekindles on her return to the place and people she left behind. The novel is suspenseful, about secrets and dreams and the conflict of desire over duty. It is dazzling while devastating.</a:t>
            </a:r>
          </a:p>
        </p:txBody>
      </p:sp>
      <p:pic>
        <p:nvPicPr>
          <p:cNvPr id="4" name="Picture 3" descr="A person with long brown hair smiling">
            <a:extLst>
              <a:ext uri="{FF2B5EF4-FFF2-40B4-BE49-F238E27FC236}">
                <a16:creationId xmlns:a16="http://schemas.microsoft.com/office/drawing/2014/main" id="{1D76DB00-9EA9-BEF0-E883-71405D2D3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5" y="5132980"/>
            <a:ext cx="823149" cy="1060910"/>
          </a:xfrm>
          <a:prstGeom prst="rect">
            <a:avLst/>
          </a:prstGeom>
        </p:spPr>
      </p:pic>
      <p:pic>
        <p:nvPicPr>
          <p:cNvPr id="2052" name="Picture 4" descr="Shelby Van Pelt">
            <a:extLst>
              <a:ext uri="{FF2B5EF4-FFF2-40B4-BE49-F238E27FC236}">
                <a16:creationId xmlns:a16="http://schemas.microsoft.com/office/drawing/2014/main" id="{5CF66C0E-DF92-AC8E-D3D2-D70F3C733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4" y="5283027"/>
            <a:ext cx="505675" cy="76328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C3B95DF4-A5F8-30FB-DA6C-30EDDD6AC3D4}"/>
              </a:ext>
            </a:extLst>
          </p:cNvPr>
          <p:cNvSpPr/>
          <p:nvPr/>
        </p:nvSpPr>
        <p:spPr>
          <a:xfrm>
            <a:off x="1371599" y="7734391"/>
            <a:ext cx="4533900" cy="1123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April 15, 2025- Featuring Patrick </a:t>
            </a:r>
            <a:r>
              <a:rPr lang="en-US" sz="1300" b="1" dirty="0" err="1">
                <a:solidFill>
                  <a:schemeClr val="tx1"/>
                </a:solidFill>
                <a:latin typeface="Times New Roman" panose="02020603050405020304" pitchFamily="18" charset="0"/>
                <a:cs typeface="Times New Roman" panose="02020603050405020304" pitchFamily="18" charset="0"/>
              </a:rPr>
              <a:t>Bringley</a:t>
            </a:r>
            <a:endParaRPr lang="en-US" sz="1300" b="1" dirty="0">
              <a:solidFill>
                <a:schemeClr val="tx1"/>
              </a:solidFill>
              <a:latin typeface="Times New Roman" panose="02020603050405020304" pitchFamily="18" charset="0"/>
              <a:cs typeface="Times New Roman" panose="02020603050405020304" pitchFamily="18" charset="0"/>
            </a:endParaRPr>
          </a:p>
          <a:p>
            <a:pPr algn="just"/>
            <a:r>
              <a:rPr lang="en-US" sz="1000" b="1" i="1" dirty="0">
                <a:solidFill>
                  <a:schemeClr val="tx1"/>
                </a:solidFill>
                <a:latin typeface="Times New Roman" panose="02020603050405020304" pitchFamily="18" charset="0"/>
                <a:cs typeface="Times New Roman" panose="02020603050405020304" pitchFamily="18" charset="0"/>
              </a:rPr>
              <a:t>All the beauty in the World: The Metropolitan Museum of Art and Me </a:t>
            </a:r>
            <a:r>
              <a:rPr lang="en-US" sz="1000" dirty="0">
                <a:solidFill>
                  <a:schemeClr val="tx1"/>
                </a:solidFill>
                <a:latin typeface="Times New Roman" panose="02020603050405020304" pitchFamily="18" charset="0"/>
                <a:cs typeface="Times New Roman" panose="02020603050405020304" pitchFamily="18" charset="0"/>
              </a:rPr>
              <a:t>is a fascinating portrait of the Met and its treasures, written by a former </a:t>
            </a:r>
            <a:r>
              <a:rPr lang="en-US" sz="1000" i="1" dirty="0">
                <a:solidFill>
                  <a:schemeClr val="tx1"/>
                </a:solidFill>
                <a:latin typeface="Times New Roman" panose="02020603050405020304" pitchFamily="18" charset="0"/>
                <a:cs typeface="Times New Roman" panose="02020603050405020304" pitchFamily="18" charset="0"/>
              </a:rPr>
              <a:t>New Yorker </a:t>
            </a:r>
            <a:r>
              <a:rPr lang="en-US" sz="1000" dirty="0">
                <a:solidFill>
                  <a:schemeClr val="tx1"/>
                </a:solidFill>
                <a:latin typeface="Times New Roman" panose="02020603050405020304" pitchFamily="18" charset="0"/>
                <a:cs typeface="Times New Roman" panose="02020603050405020304" pitchFamily="18" charset="0"/>
              </a:rPr>
              <a:t>staffer who spent a decade as a museum guard. It is a memoir, but more a portrait of a great museum and the people who make it tick. And it is the saga of the resurgence of a man who originally sought solace in the museum’s dark halls but gradually, gratefully returns to his world at large. </a:t>
            </a:r>
          </a:p>
        </p:txBody>
      </p:sp>
      <p:pic>
        <p:nvPicPr>
          <p:cNvPr id="2058" name="Picture 10" descr="Gilded Mountain: A Novel">
            <a:extLst>
              <a:ext uri="{FF2B5EF4-FFF2-40B4-BE49-F238E27FC236}">
                <a16:creationId xmlns:a16="http://schemas.microsoft.com/office/drawing/2014/main" id="{441A1022-C681-DD59-3208-926469ED9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885" y="7943110"/>
            <a:ext cx="513921" cy="7780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AC0D116-E9B6-DCD4-602A-BC40DBFF00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26" y="7768991"/>
            <a:ext cx="849824" cy="105094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0B65973-77FF-4F72-99E2-7BA2439B15DF}"/>
              </a:ext>
            </a:extLst>
          </p:cNvPr>
          <p:cNvSpPr/>
          <p:nvPr/>
        </p:nvSpPr>
        <p:spPr>
          <a:xfrm>
            <a:off x="1371599" y="3818343"/>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January 21, 2025 - Featuring Alice McDermott</a:t>
            </a:r>
          </a:p>
          <a:p>
            <a:pPr algn="just"/>
            <a:r>
              <a:rPr lang="en-US" sz="1000" dirty="0">
                <a:solidFill>
                  <a:schemeClr val="tx1"/>
                </a:solidFill>
                <a:latin typeface="Times New Roman" panose="02020603050405020304" pitchFamily="18" charset="0"/>
                <a:cs typeface="Times New Roman" panose="02020603050405020304" pitchFamily="18" charset="0"/>
              </a:rPr>
              <a:t>Winner of many accolades, </a:t>
            </a:r>
            <a:r>
              <a:rPr lang="en-US" sz="1000" b="1" i="1" dirty="0">
                <a:solidFill>
                  <a:schemeClr val="tx1"/>
                </a:solidFill>
                <a:latin typeface="Times New Roman" panose="02020603050405020304" pitchFamily="18" charset="0"/>
                <a:cs typeface="Times New Roman" panose="02020603050405020304" pitchFamily="18" charset="0"/>
              </a:rPr>
              <a:t>Absolution</a:t>
            </a:r>
            <a:r>
              <a:rPr lang="en-US" sz="1000" dirty="0">
                <a:solidFill>
                  <a:schemeClr val="tx1"/>
                </a:solidFill>
                <a:latin typeface="Times New Roman" panose="02020603050405020304" pitchFamily="18" charset="0"/>
                <a:cs typeface="Times New Roman" panose="02020603050405020304" pitchFamily="18" charset="0"/>
              </a:rPr>
              <a:t> is the riveting story of women’s lives on the margins of the Vietnam War. It is the story of Saigon in 1963 and revisited sixty years later. Discover two women’s existences on the periphery – of politics, history, war and their husbands’ convictions – as they’ve been shaped and burdened by the unintended consequences of America’s sojourn in Southeast Asia. </a:t>
            </a:r>
          </a:p>
        </p:txBody>
      </p:sp>
      <p:pic>
        <p:nvPicPr>
          <p:cNvPr id="6" name="Picture 3">
            <a:extLst>
              <a:ext uri="{FF2B5EF4-FFF2-40B4-BE49-F238E27FC236}">
                <a16:creationId xmlns:a16="http://schemas.microsoft.com/office/drawing/2014/main" id="{346C4E0A-4378-79B8-80EF-0C210ED317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1238" y="3916374"/>
            <a:ext cx="510421" cy="76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Photograph of Anthony Marra">
            <a:extLst>
              <a:ext uri="{FF2B5EF4-FFF2-40B4-BE49-F238E27FC236}">
                <a16:creationId xmlns:a16="http://schemas.microsoft.com/office/drawing/2014/main" id="{9FF43EA5-C32F-1493-298E-8D73D5B37F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156" y="3795720"/>
            <a:ext cx="829751" cy="10371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BE1D257-AB2D-09CA-C868-ACE80B5CB12D}"/>
              </a:ext>
            </a:extLst>
          </p:cNvPr>
          <p:cNvSpPr/>
          <p:nvPr/>
        </p:nvSpPr>
        <p:spPr>
          <a:xfrm>
            <a:off x="1371599" y="2472950"/>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December 10, 2024 - Featuring Ron Rash</a:t>
            </a:r>
          </a:p>
          <a:p>
            <a:pPr algn="just"/>
            <a:r>
              <a:rPr lang="en-US" sz="1000" b="1" i="1" dirty="0">
                <a:solidFill>
                  <a:schemeClr val="tx1"/>
                </a:solidFill>
                <a:latin typeface="Times New Roman" panose="02020603050405020304" pitchFamily="18" charset="0"/>
                <a:cs typeface="Times New Roman" panose="02020603050405020304" pitchFamily="18" charset="0"/>
              </a:rPr>
              <a:t>The Caretaker, </a:t>
            </a:r>
            <a:r>
              <a:rPr lang="en-US" sz="1000" dirty="0">
                <a:solidFill>
                  <a:schemeClr val="tx1"/>
                </a:solidFill>
                <a:latin typeface="Times New Roman" panose="02020603050405020304" pitchFamily="18" charset="0"/>
                <a:cs typeface="Times New Roman" panose="02020603050405020304" pitchFamily="18" charset="0"/>
              </a:rPr>
              <a:t>chosen as one of </a:t>
            </a:r>
            <a:r>
              <a:rPr lang="en-US" sz="1000" i="1" dirty="0">
                <a:solidFill>
                  <a:schemeClr val="tx1"/>
                </a:solidFill>
                <a:latin typeface="Times New Roman" panose="02020603050405020304" pitchFamily="18" charset="0"/>
                <a:cs typeface="Times New Roman" panose="02020603050405020304" pitchFamily="18" charset="0"/>
              </a:rPr>
              <a:t>The New Yorker’s </a:t>
            </a:r>
            <a:r>
              <a:rPr lang="en-US" sz="1000" dirty="0">
                <a:solidFill>
                  <a:schemeClr val="tx1"/>
                </a:solidFill>
                <a:latin typeface="Times New Roman" panose="02020603050405020304" pitchFamily="18" charset="0"/>
                <a:cs typeface="Times New Roman" panose="02020603050405020304" pitchFamily="18" charset="0"/>
              </a:rPr>
              <a:t>Best Books of the Year, is a story set in a small Appalachian town during the Korean War. It is a tender examination of male friendship and rivalry, as well as a compelling, page-turning novel of family devotion. The starring characters depict the human capacity for delusion and destruction all too often justified as acts of love.  </a:t>
            </a:r>
          </a:p>
        </p:txBody>
      </p:sp>
      <p:pic>
        <p:nvPicPr>
          <p:cNvPr id="2054" name="Picture 6" descr="The Beckoning World: A Novel">
            <a:extLst>
              <a:ext uri="{FF2B5EF4-FFF2-40B4-BE49-F238E27FC236}">
                <a16:creationId xmlns:a16="http://schemas.microsoft.com/office/drawing/2014/main" id="{FDE0F148-88AB-282B-C2D6-22205B52C9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5107" y="2579698"/>
            <a:ext cx="520482" cy="804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7C90AB-6243-F3D0-5433-487EAA1983BE}"/>
              </a:ext>
            </a:extLst>
          </p:cNvPr>
          <p:cNvPicPr>
            <a:picLocks noChangeAspect="1"/>
          </p:cNvPicPr>
          <p:nvPr/>
        </p:nvPicPr>
        <p:blipFill>
          <a:blip r:embed="rId10"/>
          <a:stretch>
            <a:fillRect/>
          </a:stretch>
        </p:blipFill>
        <p:spPr>
          <a:xfrm>
            <a:off x="273155" y="2445820"/>
            <a:ext cx="829817" cy="1016983"/>
          </a:xfrm>
          <a:prstGeom prst="rect">
            <a:avLst/>
          </a:prstGeom>
        </p:spPr>
      </p:pic>
      <p:sp>
        <p:nvSpPr>
          <p:cNvPr id="33" name="Rectangle 32">
            <a:extLst>
              <a:ext uri="{FF2B5EF4-FFF2-40B4-BE49-F238E27FC236}">
                <a16:creationId xmlns:a16="http://schemas.microsoft.com/office/drawing/2014/main" id="{DFEE12FF-CC2A-BD23-7095-AC6F6F6D2BD4}"/>
              </a:ext>
            </a:extLst>
          </p:cNvPr>
          <p:cNvSpPr/>
          <p:nvPr/>
        </p:nvSpPr>
        <p:spPr>
          <a:xfrm>
            <a:off x="1371599" y="6460489"/>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March 18, 2025- Featuring Roxana Robinson</a:t>
            </a:r>
          </a:p>
          <a:p>
            <a:pPr algn="just"/>
            <a:r>
              <a:rPr lang="en-US" sz="1000" dirty="0">
                <a:solidFill>
                  <a:schemeClr val="tx1"/>
                </a:solidFill>
                <a:latin typeface="Times New Roman" panose="02020603050405020304" pitchFamily="18" charset="0"/>
                <a:cs typeface="Times New Roman" panose="02020603050405020304" pitchFamily="18" charset="0"/>
              </a:rPr>
              <a:t>College sweethearts Sarah and Warren meet again, by chance, years later. </a:t>
            </a:r>
            <a:r>
              <a:rPr lang="en-US" sz="1000" b="1" i="1" dirty="0">
                <a:solidFill>
                  <a:schemeClr val="tx1"/>
                </a:solidFill>
                <a:latin typeface="Times New Roman" panose="02020603050405020304" pitchFamily="18" charset="0"/>
                <a:cs typeface="Times New Roman" panose="02020603050405020304" pitchFamily="18" charset="0"/>
              </a:rPr>
              <a:t>Leaving</a:t>
            </a:r>
            <a:r>
              <a:rPr lang="en-US" sz="1000" dirty="0">
                <a:solidFill>
                  <a:schemeClr val="tx1"/>
                </a:solidFill>
                <a:latin typeface="Times New Roman" panose="02020603050405020304" pitchFamily="18" charset="0"/>
                <a:cs typeface="Times New Roman" panose="02020603050405020304" pitchFamily="18" charset="0"/>
              </a:rPr>
              <a:t> is an engrossing exploration of the vows we make to one another, the relationship of parents and their children, and what we owe to others and to ourselves. This is a portrayal of desire and loyalty, as our subjects confront the moral and conflicting responsibilities of their love for their families and for each other. </a:t>
            </a:r>
          </a:p>
        </p:txBody>
      </p:sp>
      <p:pic>
        <p:nvPicPr>
          <p:cNvPr id="2056" name="Picture 8" descr="The House Is on Fire">
            <a:extLst>
              <a:ext uri="{FF2B5EF4-FFF2-40B4-BE49-F238E27FC236}">
                <a16:creationId xmlns:a16="http://schemas.microsoft.com/office/drawing/2014/main" id="{7791E9FF-8897-2EA4-B977-73772EEE16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2506" y="6593734"/>
            <a:ext cx="533416" cy="807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BD2F18F-4C3B-7042-54B7-4DC52E703ACD}"/>
              </a:ext>
            </a:extLst>
          </p:cNvPr>
          <p:cNvPicPr>
            <a:picLocks noChangeAspect="1"/>
          </p:cNvPicPr>
          <p:nvPr/>
        </p:nvPicPr>
        <p:blipFill>
          <a:blip r:embed="rId12"/>
          <a:stretch>
            <a:fillRect/>
          </a:stretch>
        </p:blipFill>
        <p:spPr>
          <a:xfrm>
            <a:off x="273156" y="6468699"/>
            <a:ext cx="829751" cy="998105"/>
          </a:xfrm>
          <a:prstGeom prst="rect">
            <a:avLst/>
          </a:prstGeom>
        </p:spPr>
      </p:pic>
      <p:sp>
        <p:nvSpPr>
          <p:cNvPr id="2" name="Rectangle 1">
            <a:extLst>
              <a:ext uri="{FF2B5EF4-FFF2-40B4-BE49-F238E27FC236}">
                <a16:creationId xmlns:a16="http://schemas.microsoft.com/office/drawing/2014/main" id="{2BBA31D6-8809-C41C-388A-98C4B8E8CF13}"/>
              </a:ext>
            </a:extLst>
          </p:cNvPr>
          <p:cNvSpPr/>
          <p:nvPr/>
        </p:nvSpPr>
        <p:spPr>
          <a:xfrm>
            <a:off x="1371599" y="1176762"/>
            <a:ext cx="4533900"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1300" b="1" dirty="0">
                <a:solidFill>
                  <a:schemeClr val="tx1"/>
                </a:solidFill>
                <a:latin typeface="Times New Roman" panose="02020603050405020304" pitchFamily="18" charset="0"/>
                <a:cs typeface="Times New Roman" panose="02020603050405020304" pitchFamily="18" charset="0"/>
              </a:rPr>
              <a:t>Tuesday, November 12, 2024 - Featuring Trish O’Kane</a:t>
            </a:r>
          </a:p>
          <a:p>
            <a:pPr algn="just"/>
            <a:r>
              <a:rPr lang="en-US" sz="1000" b="1" i="1" dirty="0">
                <a:solidFill>
                  <a:schemeClr val="tx1"/>
                </a:solidFill>
                <a:latin typeface="Times New Roman" panose="02020603050405020304" pitchFamily="18" charset="0"/>
                <a:cs typeface="Times New Roman" panose="02020603050405020304" pitchFamily="18" charset="0"/>
              </a:rPr>
              <a:t>Birding to Change the World </a:t>
            </a:r>
            <a:r>
              <a:rPr lang="en-US" sz="1000" dirty="0">
                <a:solidFill>
                  <a:schemeClr val="tx1"/>
                </a:solidFill>
                <a:latin typeface="Times New Roman" panose="02020603050405020304" pitchFamily="18" charset="0"/>
                <a:cs typeface="Times New Roman" panose="02020603050405020304" pitchFamily="18" charset="0"/>
              </a:rPr>
              <a:t>is a memoir following an investigative journalist who becomes an obsessive ornithologist. We are treated to the astonishing science of bird life, from migration and parenting to territorial defense strategies that influence the author’s </a:t>
            </a:r>
            <a:r>
              <a:rPr lang="en-US" sz="1000">
                <a:solidFill>
                  <a:schemeClr val="tx1"/>
                </a:solidFill>
                <a:latin typeface="Times New Roman" panose="02020603050405020304" pitchFamily="18" charset="0"/>
                <a:cs typeface="Times New Roman" panose="02020603050405020304" pitchFamily="18" charset="0"/>
              </a:rPr>
              <a:t>own activism </a:t>
            </a:r>
            <a:r>
              <a:rPr lang="en-US" sz="1000" dirty="0">
                <a:solidFill>
                  <a:schemeClr val="tx1"/>
                </a:solidFill>
                <a:latin typeface="Times New Roman" panose="02020603050405020304" pitchFamily="18" charset="0"/>
                <a:cs typeface="Times New Roman" panose="02020603050405020304" pitchFamily="18" charset="0"/>
              </a:rPr>
              <a:t>when her beloved park is threatened. It is a guide to loving birds and people and to their mutual dependence upon one another.</a:t>
            </a:r>
          </a:p>
        </p:txBody>
      </p:sp>
      <p:pic>
        <p:nvPicPr>
          <p:cNvPr id="8" name="Picture 7">
            <a:extLst>
              <a:ext uri="{FF2B5EF4-FFF2-40B4-BE49-F238E27FC236}">
                <a16:creationId xmlns:a16="http://schemas.microsoft.com/office/drawing/2014/main" id="{E1FA0DAA-B844-E4EA-6A77-48E09702F687}"/>
              </a:ext>
            </a:extLst>
          </p:cNvPr>
          <p:cNvPicPr>
            <a:picLocks noChangeAspect="1"/>
          </p:cNvPicPr>
          <p:nvPr/>
        </p:nvPicPr>
        <p:blipFill>
          <a:blip r:embed="rId13"/>
          <a:stretch>
            <a:fillRect/>
          </a:stretch>
        </p:blipFill>
        <p:spPr>
          <a:xfrm>
            <a:off x="6086826" y="1272714"/>
            <a:ext cx="514833" cy="783907"/>
          </a:xfrm>
          <a:prstGeom prst="rect">
            <a:avLst/>
          </a:prstGeom>
        </p:spPr>
      </p:pic>
      <p:pic>
        <p:nvPicPr>
          <p:cNvPr id="1026" name="Picture 2" descr="The House on Cocoa Beach – by Beatriz Williams – independent book review –  Historical Fiction (United States) – Toby A. Smith">
            <a:extLst>
              <a:ext uri="{FF2B5EF4-FFF2-40B4-BE49-F238E27FC236}">
                <a16:creationId xmlns:a16="http://schemas.microsoft.com/office/drawing/2014/main" id="{436DCB44-37E3-AF90-D2B8-792036A4DE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155" y="1200159"/>
            <a:ext cx="829751" cy="9691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1386E3C-1142-4D4E-896B-D619720CE2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85107" y="1272714"/>
            <a:ext cx="544293" cy="823999"/>
          </a:xfrm>
          <a:prstGeom prst="rect">
            <a:avLst/>
          </a:prstGeom>
        </p:spPr>
      </p:pic>
      <p:pic>
        <p:nvPicPr>
          <p:cNvPr id="12" name="Picture 11">
            <a:extLst>
              <a:ext uri="{FF2B5EF4-FFF2-40B4-BE49-F238E27FC236}">
                <a16:creationId xmlns:a16="http://schemas.microsoft.com/office/drawing/2014/main" id="{184510C2-CB7F-D946-91B1-265655E72FF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7812" y="2435976"/>
            <a:ext cx="874306" cy="1062456"/>
          </a:xfrm>
          <a:prstGeom prst="rect">
            <a:avLst/>
          </a:prstGeom>
        </p:spPr>
      </p:pic>
      <p:pic>
        <p:nvPicPr>
          <p:cNvPr id="14" name="Picture 13">
            <a:extLst>
              <a:ext uri="{FF2B5EF4-FFF2-40B4-BE49-F238E27FC236}">
                <a16:creationId xmlns:a16="http://schemas.microsoft.com/office/drawing/2014/main" id="{F5FCB768-5FFE-AB4F-B11F-7A4F87A936D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85107" y="2576780"/>
            <a:ext cx="544293" cy="831066"/>
          </a:xfrm>
          <a:prstGeom prst="rect">
            <a:avLst/>
          </a:prstGeom>
        </p:spPr>
      </p:pic>
      <p:pic>
        <p:nvPicPr>
          <p:cNvPr id="20" name="Picture 19">
            <a:extLst>
              <a:ext uri="{FF2B5EF4-FFF2-40B4-BE49-F238E27FC236}">
                <a16:creationId xmlns:a16="http://schemas.microsoft.com/office/drawing/2014/main" id="{6A26F59D-A504-0642-AE36-EC71A07812F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0026" y="3795719"/>
            <a:ext cx="882880" cy="1069673"/>
          </a:xfrm>
          <a:prstGeom prst="rect">
            <a:avLst/>
          </a:prstGeom>
        </p:spPr>
      </p:pic>
      <p:pic>
        <p:nvPicPr>
          <p:cNvPr id="22" name="Picture 21">
            <a:extLst>
              <a:ext uri="{FF2B5EF4-FFF2-40B4-BE49-F238E27FC236}">
                <a16:creationId xmlns:a16="http://schemas.microsoft.com/office/drawing/2014/main" id="{EF1B454A-BFF2-8945-87B3-EC72C457FE7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72506" y="3895897"/>
            <a:ext cx="556894" cy="807481"/>
          </a:xfrm>
          <a:prstGeom prst="rect">
            <a:avLst/>
          </a:prstGeom>
        </p:spPr>
      </p:pic>
      <p:pic>
        <p:nvPicPr>
          <p:cNvPr id="24" name="Picture 23">
            <a:extLst>
              <a:ext uri="{FF2B5EF4-FFF2-40B4-BE49-F238E27FC236}">
                <a16:creationId xmlns:a16="http://schemas.microsoft.com/office/drawing/2014/main" id="{8DE07E8F-0F4C-6846-9B26-0A3C1BD9D2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85107" y="5242510"/>
            <a:ext cx="544294" cy="865846"/>
          </a:xfrm>
          <a:prstGeom prst="rect">
            <a:avLst/>
          </a:prstGeom>
        </p:spPr>
      </p:pic>
      <p:pic>
        <p:nvPicPr>
          <p:cNvPr id="26" name="Picture 25">
            <a:extLst>
              <a:ext uri="{FF2B5EF4-FFF2-40B4-BE49-F238E27FC236}">
                <a16:creationId xmlns:a16="http://schemas.microsoft.com/office/drawing/2014/main" id="{C4EE371A-8970-9A4E-BADE-26907774D4C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9825" y="5122707"/>
            <a:ext cx="875831" cy="1072272"/>
          </a:xfrm>
          <a:prstGeom prst="rect">
            <a:avLst/>
          </a:prstGeom>
        </p:spPr>
      </p:pic>
      <p:pic>
        <p:nvPicPr>
          <p:cNvPr id="28" name="Picture 27">
            <a:extLst>
              <a:ext uri="{FF2B5EF4-FFF2-40B4-BE49-F238E27FC236}">
                <a16:creationId xmlns:a16="http://schemas.microsoft.com/office/drawing/2014/main" id="{92CEEE9C-ACF1-0A4B-ADC6-8442138BCAC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5773" y="6467894"/>
            <a:ext cx="831003" cy="999714"/>
          </a:xfrm>
          <a:prstGeom prst="rect">
            <a:avLst/>
          </a:prstGeom>
        </p:spPr>
      </p:pic>
      <p:pic>
        <p:nvPicPr>
          <p:cNvPr id="31" name="Picture 30">
            <a:extLst>
              <a:ext uri="{FF2B5EF4-FFF2-40B4-BE49-F238E27FC236}">
                <a16:creationId xmlns:a16="http://schemas.microsoft.com/office/drawing/2014/main" id="{082EBF74-5AEB-0E4F-8032-0567F81820A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72506" y="6593734"/>
            <a:ext cx="556893" cy="806494"/>
          </a:xfrm>
          <a:prstGeom prst="rect">
            <a:avLst/>
          </a:prstGeom>
        </p:spPr>
      </p:pic>
      <p:pic>
        <p:nvPicPr>
          <p:cNvPr id="41" name="Picture 40">
            <a:extLst>
              <a:ext uri="{FF2B5EF4-FFF2-40B4-BE49-F238E27FC236}">
                <a16:creationId xmlns:a16="http://schemas.microsoft.com/office/drawing/2014/main" id="{11BED3ED-91DB-1049-8C1B-452B31A46CC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8599" y="7767952"/>
            <a:ext cx="874305" cy="1051982"/>
          </a:xfrm>
          <a:prstGeom prst="rect">
            <a:avLst/>
          </a:prstGeom>
        </p:spPr>
      </p:pic>
      <p:pic>
        <p:nvPicPr>
          <p:cNvPr id="43" name="Picture 42">
            <a:extLst>
              <a:ext uri="{FF2B5EF4-FFF2-40B4-BE49-F238E27FC236}">
                <a16:creationId xmlns:a16="http://schemas.microsoft.com/office/drawing/2014/main" id="{86A3EFDA-B118-CF42-9D8B-21ECE3B5598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51925" y="7920639"/>
            <a:ext cx="549734" cy="822960"/>
          </a:xfrm>
          <a:prstGeom prst="rect">
            <a:avLst/>
          </a:prstGeom>
        </p:spPr>
      </p:pic>
      <p:pic>
        <p:nvPicPr>
          <p:cNvPr id="10" name="Picture 9">
            <a:extLst>
              <a:ext uri="{FF2B5EF4-FFF2-40B4-BE49-F238E27FC236}">
                <a16:creationId xmlns:a16="http://schemas.microsoft.com/office/drawing/2014/main" id="{31923129-61D8-3B4A-B8A5-19A0ADA0958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3155" y="1202036"/>
            <a:ext cx="843621" cy="1008739"/>
          </a:xfrm>
          <a:prstGeom prst="rect">
            <a:avLst/>
          </a:prstGeom>
        </p:spPr>
      </p:pic>
    </p:spTree>
    <p:extLst>
      <p:ext uri="{BB962C8B-B14F-4D97-AF65-F5344CB8AC3E}">
        <p14:creationId xmlns:p14="http://schemas.microsoft.com/office/powerpoint/2010/main" val="42114366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F118F2DB19F4FBF84FDC3C5D1E0E8" ma:contentTypeVersion="4" ma:contentTypeDescription="Create a new document." ma:contentTypeScope="" ma:versionID="a9839d12726572508357c3e921600b9f">
  <xsd:schema xmlns:xsd="http://www.w3.org/2001/XMLSchema" xmlns:xs="http://www.w3.org/2001/XMLSchema" xmlns:p="http://schemas.microsoft.com/office/2006/metadata/properties" xmlns:ns3="c86cbc16-a144-456b-b89e-8e3345472a77" targetNamespace="http://schemas.microsoft.com/office/2006/metadata/properties" ma:root="true" ma:fieldsID="97a47958c5d107fffa2c9cec1945efb6" ns3:_="">
    <xsd:import namespace="c86cbc16-a144-456b-b89e-8e3345472a7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cbc16-a144-456b-b89e-8e3345472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DFBF0-26EE-41E3-8782-9A773044341F}">
  <ds:schemaRefs>
    <ds:schemaRef ds:uri="http://schemas.microsoft.com/sharepoint/v3/contenttype/forms"/>
  </ds:schemaRefs>
</ds:datastoreItem>
</file>

<file path=customXml/itemProps2.xml><?xml version="1.0" encoding="utf-8"?>
<ds:datastoreItem xmlns:ds="http://schemas.openxmlformats.org/officeDocument/2006/customXml" ds:itemID="{101DDF19-6FC8-4076-B9C2-188B0479D672}">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c86cbc16-a144-456b-b89e-8e3345472a7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5D124C6-2219-485C-8A7B-C127315C9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cbc16-a144-456b-b89e-8e3345472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17539</TotalTime>
  <Words>539</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Valisse Ciepiela</dc:creator>
  <cp:lastModifiedBy>Indian River Literary Society</cp:lastModifiedBy>
  <cp:revision>48</cp:revision>
  <cp:lastPrinted>2024-05-27T17:14:57Z</cp:lastPrinted>
  <dcterms:created xsi:type="dcterms:W3CDTF">2022-09-08T19:59:28Z</dcterms:created>
  <dcterms:modified xsi:type="dcterms:W3CDTF">2024-06-22T18:36:20Z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aab60fa-411f-4278-b891-0f05ded05f51_Enabled">
    <vt:lpwstr>true</vt:lpwstr>
  </property>
  <property fmtid="{D5CDD505-2E9C-101B-9397-08002B2CF9AE}" pid="3" name="MSIP_Label_4aab60fa-411f-4278-b891-0f05ded05f51_SetDate">
    <vt:lpwstr>2022-09-08T21:13:37Z</vt:lpwstr>
  </property>
  <property fmtid="{D5CDD505-2E9C-101B-9397-08002B2CF9AE}" pid="4" name="MSIP_Label_4aab60fa-411f-4278-b891-0f05ded05f51_Method">
    <vt:lpwstr>Privileged</vt:lpwstr>
  </property>
  <property fmtid="{D5CDD505-2E9C-101B-9397-08002B2CF9AE}" pid="5" name="MSIP_Label_4aab60fa-411f-4278-b891-0f05ded05f51_Name">
    <vt:lpwstr>Non-Sensitive Business Use - No Footer</vt:lpwstr>
  </property>
  <property fmtid="{D5CDD505-2E9C-101B-9397-08002B2CF9AE}" pid="6" name="MSIP_Label_4aab60fa-411f-4278-b891-0f05ded05f51_SiteId">
    <vt:lpwstr>2434528d-4270-4977-81dd-a6308c1761a3</vt:lpwstr>
  </property>
  <property fmtid="{D5CDD505-2E9C-101B-9397-08002B2CF9AE}" pid="7" name="MSIP_Label_4aab60fa-411f-4278-b891-0f05ded05f51_ActionId">
    <vt:lpwstr>e48914c5-15cd-4165-9a9a-edf266c9cf55</vt:lpwstr>
  </property>
  <property fmtid="{D5CDD505-2E9C-101B-9397-08002B2CF9AE}" pid="8" name="MSIP_Label_4aab60fa-411f-4278-b891-0f05ded05f51_ContentBits">
    <vt:lpwstr>0</vt:lpwstr>
  </property>
  <property fmtid="{D5CDD505-2E9C-101B-9397-08002B2CF9AE}" pid="9" name="ContentTypeId">
    <vt:lpwstr>0x010100D16F118F2DB19F4FBF84FDC3C5D1E0E8</vt:lpwstr>
  </property>
</Properties>
</file>