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guide id="3" pos="864" userDrawn="1">
          <p15:clr>
            <a:srgbClr val="A4A3A4"/>
          </p15:clr>
        </p15:guide>
        <p15:guide id="4" pos="3720" userDrawn="1">
          <p15:clr>
            <a:srgbClr val="A4A3A4"/>
          </p15:clr>
        </p15:guide>
        <p15:guide id="5" pos="4176" userDrawn="1">
          <p15:clr>
            <a:srgbClr val="A4A3A4"/>
          </p15:clr>
        </p15:guide>
        <p15:guide id="6"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C37"/>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9" autoAdjust="0"/>
    <p:restoredTop sz="94660"/>
  </p:normalViewPr>
  <p:slideViewPr>
    <p:cSldViewPr snapToGrid="0">
      <p:cViewPr varScale="1">
        <p:scale>
          <a:sx n="56" d="100"/>
          <a:sy n="56" d="100"/>
        </p:scale>
        <p:origin x="2664" y="274"/>
      </p:cViewPr>
      <p:guideLst>
        <p:guide orient="horz" pos="2880"/>
        <p:guide pos="2160"/>
        <p:guide pos="864"/>
        <p:guide pos="3720"/>
        <p:guide pos="4176"/>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CAA122-A87C-4ADB-94E2-8C65A0B4C7EB}" type="datetimeFigureOut">
              <a:rPr lang="en-US" smtClean="0"/>
              <a:t>7/30/2025</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808071-F11A-44F1-B35B-847F150D2B6F}" type="slidenum">
              <a:rPr lang="en-US" smtClean="0"/>
              <a:t>‹#›</a:t>
            </a:fld>
            <a:endParaRPr lang="en-US"/>
          </a:p>
        </p:txBody>
      </p:sp>
    </p:spTree>
    <p:extLst>
      <p:ext uri="{BB962C8B-B14F-4D97-AF65-F5344CB8AC3E}">
        <p14:creationId xmlns:p14="http://schemas.microsoft.com/office/powerpoint/2010/main" val="363174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0"/>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604046" indent="0" algn="ctr">
              <a:buNone/>
              <a:defRPr>
                <a:solidFill>
                  <a:schemeClr val="tx1">
                    <a:tint val="75000"/>
                  </a:schemeClr>
                </a:solidFill>
              </a:defRPr>
            </a:lvl2pPr>
            <a:lvl3pPr marL="1208094" indent="0" algn="ctr">
              <a:buNone/>
              <a:defRPr>
                <a:solidFill>
                  <a:schemeClr val="tx1">
                    <a:tint val="75000"/>
                  </a:schemeClr>
                </a:solidFill>
              </a:defRPr>
            </a:lvl3pPr>
            <a:lvl4pPr marL="1812141" indent="0" algn="ctr">
              <a:buNone/>
              <a:defRPr>
                <a:solidFill>
                  <a:schemeClr val="tx1">
                    <a:tint val="75000"/>
                  </a:schemeClr>
                </a:solidFill>
              </a:defRPr>
            </a:lvl4pPr>
            <a:lvl5pPr marL="2416188" indent="0" algn="ctr">
              <a:buNone/>
              <a:defRPr>
                <a:solidFill>
                  <a:schemeClr val="tx1">
                    <a:tint val="75000"/>
                  </a:schemeClr>
                </a:solidFill>
              </a:defRPr>
            </a:lvl5pPr>
            <a:lvl6pPr marL="3020235" indent="0" algn="ctr">
              <a:buNone/>
              <a:defRPr>
                <a:solidFill>
                  <a:schemeClr val="tx1">
                    <a:tint val="75000"/>
                  </a:schemeClr>
                </a:solidFill>
              </a:defRPr>
            </a:lvl6pPr>
            <a:lvl7pPr marL="3624280" indent="0" algn="ctr">
              <a:buNone/>
              <a:defRPr>
                <a:solidFill>
                  <a:schemeClr val="tx1">
                    <a:tint val="75000"/>
                  </a:schemeClr>
                </a:solidFill>
              </a:defRPr>
            </a:lvl7pPr>
            <a:lvl8pPr marL="4228328" indent="0" algn="ctr">
              <a:buNone/>
              <a:defRPr>
                <a:solidFill>
                  <a:schemeClr val="tx1">
                    <a:tint val="75000"/>
                  </a:schemeClr>
                </a:solidFill>
              </a:defRPr>
            </a:lvl8pPr>
            <a:lvl9pPr marL="48323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43204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128002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8"/>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8"/>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215315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309462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71"/>
            <a:ext cx="5829300" cy="1816100"/>
          </a:xfrm>
        </p:spPr>
        <p:txBody>
          <a:bodyPr anchor="t"/>
          <a:lstStyle>
            <a:lvl1pPr algn="l">
              <a:defRPr sz="5251" b="1" cap="all"/>
            </a:lvl1pPr>
          </a:lstStyle>
          <a:p>
            <a:r>
              <a:rPr lang="en-US"/>
              <a:t>Click to edit Master title style</a:t>
            </a:r>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2625">
                <a:solidFill>
                  <a:schemeClr val="tx1">
                    <a:tint val="75000"/>
                  </a:schemeClr>
                </a:solidFill>
              </a:defRPr>
            </a:lvl1pPr>
            <a:lvl2pPr marL="604046" indent="0">
              <a:buNone/>
              <a:defRPr sz="2375">
                <a:solidFill>
                  <a:schemeClr val="tx1">
                    <a:tint val="75000"/>
                  </a:schemeClr>
                </a:solidFill>
              </a:defRPr>
            </a:lvl2pPr>
            <a:lvl3pPr marL="1208094" indent="0">
              <a:buNone/>
              <a:defRPr sz="2125">
                <a:solidFill>
                  <a:schemeClr val="tx1">
                    <a:tint val="75000"/>
                  </a:schemeClr>
                </a:solidFill>
              </a:defRPr>
            </a:lvl3pPr>
            <a:lvl4pPr marL="1812141" indent="0">
              <a:buNone/>
              <a:defRPr sz="1875">
                <a:solidFill>
                  <a:schemeClr val="tx1">
                    <a:tint val="75000"/>
                  </a:schemeClr>
                </a:solidFill>
              </a:defRPr>
            </a:lvl4pPr>
            <a:lvl5pPr marL="2416188" indent="0">
              <a:buNone/>
              <a:defRPr sz="1875">
                <a:solidFill>
                  <a:schemeClr val="tx1">
                    <a:tint val="75000"/>
                  </a:schemeClr>
                </a:solidFill>
              </a:defRPr>
            </a:lvl5pPr>
            <a:lvl6pPr marL="3020235" indent="0">
              <a:buNone/>
              <a:defRPr sz="1875">
                <a:solidFill>
                  <a:schemeClr val="tx1">
                    <a:tint val="75000"/>
                  </a:schemeClr>
                </a:solidFill>
              </a:defRPr>
            </a:lvl6pPr>
            <a:lvl7pPr marL="3624280" indent="0">
              <a:buNone/>
              <a:defRPr sz="1875">
                <a:solidFill>
                  <a:schemeClr val="tx1">
                    <a:tint val="75000"/>
                  </a:schemeClr>
                </a:solidFill>
              </a:defRPr>
            </a:lvl7pPr>
            <a:lvl8pPr marL="4228328" indent="0">
              <a:buNone/>
              <a:defRPr sz="1875">
                <a:solidFill>
                  <a:schemeClr val="tx1">
                    <a:tint val="75000"/>
                  </a:schemeClr>
                </a:solidFill>
              </a:defRPr>
            </a:lvl8pPr>
            <a:lvl9pPr marL="483237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25944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5"/>
            <a:ext cx="3028950" cy="6034617"/>
          </a:xfrm>
        </p:spPr>
        <p:txBody>
          <a:bodyPr/>
          <a:lstStyle>
            <a:lvl1pPr>
              <a:defRPr sz="3751"/>
            </a:lvl1pPr>
            <a:lvl2pPr>
              <a:defRPr sz="3125"/>
            </a:lvl2pPr>
            <a:lvl3pPr>
              <a:defRPr sz="2625"/>
            </a:lvl3pPr>
            <a:lvl4pPr>
              <a:defRPr sz="2375"/>
            </a:lvl4pPr>
            <a:lvl5pPr>
              <a:defRPr sz="2375"/>
            </a:lvl5pPr>
            <a:lvl6pPr>
              <a:defRPr sz="2375"/>
            </a:lvl6pPr>
            <a:lvl7pPr>
              <a:defRPr sz="2375"/>
            </a:lvl7pPr>
            <a:lvl8pPr>
              <a:defRPr sz="2375"/>
            </a:lvl8pPr>
            <a:lvl9pPr>
              <a:defRPr sz="2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5"/>
            <a:ext cx="3028950" cy="6034617"/>
          </a:xfrm>
        </p:spPr>
        <p:txBody>
          <a:bodyPr/>
          <a:lstStyle>
            <a:lvl1pPr>
              <a:defRPr sz="3751"/>
            </a:lvl1pPr>
            <a:lvl2pPr>
              <a:defRPr sz="3125"/>
            </a:lvl2pPr>
            <a:lvl3pPr>
              <a:defRPr sz="2625"/>
            </a:lvl3pPr>
            <a:lvl4pPr>
              <a:defRPr sz="2375"/>
            </a:lvl4pPr>
            <a:lvl5pPr>
              <a:defRPr sz="2375"/>
            </a:lvl5pPr>
            <a:lvl6pPr>
              <a:defRPr sz="2375"/>
            </a:lvl6pPr>
            <a:lvl7pPr>
              <a:defRPr sz="2375"/>
            </a:lvl7pPr>
            <a:lvl8pPr>
              <a:defRPr sz="2375"/>
            </a:lvl8pPr>
            <a:lvl9pPr>
              <a:defRPr sz="2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364681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2046819"/>
            <a:ext cx="3030141" cy="853016"/>
          </a:xfrm>
        </p:spPr>
        <p:txBody>
          <a:bodyPr anchor="b"/>
          <a:lstStyle>
            <a:lvl1pPr marL="0" indent="0">
              <a:buNone/>
              <a:defRPr sz="3125" b="1"/>
            </a:lvl1pPr>
            <a:lvl2pPr marL="604046" indent="0">
              <a:buNone/>
              <a:defRPr sz="2625" b="1"/>
            </a:lvl2pPr>
            <a:lvl3pPr marL="1208094" indent="0">
              <a:buNone/>
              <a:defRPr sz="2375" b="1"/>
            </a:lvl3pPr>
            <a:lvl4pPr marL="1812141" indent="0">
              <a:buNone/>
              <a:defRPr sz="2125" b="1"/>
            </a:lvl4pPr>
            <a:lvl5pPr marL="2416188" indent="0">
              <a:buNone/>
              <a:defRPr sz="2125" b="1"/>
            </a:lvl5pPr>
            <a:lvl6pPr marL="3020235" indent="0">
              <a:buNone/>
              <a:defRPr sz="2125" b="1"/>
            </a:lvl6pPr>
            <a:lvl7pPr marL="3624280" indent="0">
              <a:buNone/>
              <a:defRPr sz="2125" b="1"/>
            </a:lvl7pPr>
            <a:lvl8pPr marL="4228328" indent="0">
              <a:buNone/>
              <a:defRPr sz="2125" b="1"/>
            </a:lvl8pPr>
            <a:lvl9pPr marL="4832375" indent="0">
              <a:buNone/>
              <a:defRPr sz="2125" b="1"/>
            </a:lvl9pPr>
          </a:lstStyle>
          <a:p>
            <a:pPr lvl="0"/>
            <a:r>
              <a:rPr lang="en-US"/>
              <a:t>Click to edit Master text styles</a:t>
            </a:r>
          </a:p>
        </p:txBody>
      </p:sp>
      <p:sp>
        <p:nvSpPr>
          <p:cNvPr id="4" name="Content Placeholder 3"/>
          <p:cNvSpPr>
            <a:spLocks noGrp="1"/>
          </p:cNvSpPr>
          <p:nvPr>
            <p:ph sz="half" idx="2"/>
          </p:nvPr>
        </p:nvSpPr>
        <p:spPr>
          <a:xfrm>
            <a:off x="342902" y="2899835"/>
            <a:ext cx="3030141" cy="5268384"/>
          </a:xfrm>
        </p:spPr>
        <p:txBody>
          <a:bodyPr/>
          <a:lstStyle>
            <a:lvl1pPr>
              <a:defRPr sz="3125"/>
            </a:lvl1pPr>
            <a:lvl2pPr>
              <a:defRPr sz="2625"/>
            </a:lvl2pPr>
            <a:lvl3pPr>
              <a:defRPr sz="2375"/>
            </a:lvl3pPr>
            <a:lvl4pPr>
              <a:defRPr sz="2125"/>
            </a:lvl4pPr>
            <a:lvl5pPr>
              <a:defRPr sz="2125"/>
            </a:lvl5pPr>
            <a:lvl6pPr>
              <a:defRPr sz="2125"/>
            </a:lvl6pPr>
            <a:lvl7pPr>
              <a:defRPr sz="2125"/>
            </a:lvl7pPr>
            <a:lvl8pPr>
              <a:defRPr sz="2125"/>
            </a:lvl8pPr>
            <a:lvl9pPr>
              <a:defRPr sz="2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9"/>
            <a:ext cx="3031332" cy="853016"/>
          </a:xfrm>
        </p:spPr>
        <p:txBody>
          <a:bodyPr anchor="b"/>
          <a:lstStyle>
            <a:lvl1pPr marL="0" indent="0">
              <a:buNone/>
              <a:defRPr sz="3125" b="1"/>
            </a:lvl1pPr>
            <a:lvl2pPr marL="604046" indent="0">
              <a:buNone/>
              <a:defRPr sz="2625" b="1"/>
            </a:lvl2pPr>
            <a:lvl3pPr marL="1208094" indent="0">
              <a:buNone/>
              <a:defRPr sz="2375" b="1"/>
            </a:lvl3pPr>
            <a:lvl4pPr marL="1812141" indent="0">
              <a:buNone/>
              <a:defRPr sz="2125" b="1"/>
            </a:lvl4pPr>
            <a:lvl5pPr marL="2416188" indent="0">
              <a:buNone/>
              <a:defRPr sz="2125" b="1"/>
            </a:lvl5pPr>
            <a:lvl6pPr marL="3020235" indent="0">
              <a:buNone/>
              <a:defRPr sz="2125" b="1"/>
            </a:lvl6pPr>
            <a:lvl7pPr marL="3624280" indent="0">
              <a:buNone/>
              <a:defRPr sz="2125" b="1"/>
            </a:lvl7pPr>
            <a:lvl8pPr marL="4228328" indent="0">
              <a:buNone/>
              <a:defRPr sz="2125" b="1"/>
            </a:lvl8pPr>
            <a:lvl9pPr marL="4832375" indent="0">
              <a:buNone/>
              <a:defRPr sz="2125" b="1"/>
            </a:lvl9pPr>
          </a:lstStyle>
          <a:p>
            <a:pPr lvl="0"/>
            <a:r>
              <a:rPr lang="en-US"/>
              <a:t>Click to edit Master text styles</a:t>
            </a:r>
          </a:p>
        </p:txBody>
      </p:sp>
      <p:sp>
        <p:nvSpPr>
          <p:cNvPr id="6" name="Content Placeholder 5"/>
          <p:cNvSpPr>
            <a:spLocks noGrp="1"/>
          </p:cNvSpPr>
          <p:nvPr>
            <p:ph sz="quarter" idx="4"/>
          </p:nvPr>
        </p:nvSpPr>
        <p:spPr>
          <a:xfrm>
            <a:off x="3483770" y="2899835"/>
            <a:ext cx="3031332" cy="5268384"/>
          </a:xfrm>
        </p:spPr>
        <p:txBody>
          <a:bodyPr/>
          <a:lstStyle>
            <a:lvl1pPr>
              <a:defRPr sz="3125"/>
            </a:lvl1pPr>
            <a:lvl2pPr>
              <a:defRPr sz="2625"/>
            </a:lvl2pPr>
            <a:lvl3pPr>
              <a:defRPr sz="2375"/>
            </a:lvl3pPr>
            <a:lvl4pPr>
              <a:defRPr sz="2125"/>
            </a:lvl4pPr>
            <a:lvl5pPr>
              <a:defRPr sz="2125"/>
            </a:lvl5pPr>
            <a:lvl6pPr>
              <a:defRPr sz="2125"/>
            </a:lvl6pPr>
            <a:lvl7pPr>
              <a:defRPr sz="2125"/>
            </a:lvl7pPr>
            <a:lvl8pPr>
              <a:defRPr sz="2125"/>
            </a:lvl8pPr>
            <a:lvl9pPr>
              <a:defRPr sz="2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24638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164325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12717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5" cy="1549400"/>
          </a:xfrm>
        </p:spPr>
        <p:txBody>
          <a:bodyPr anchor="b"/>
          <a:lstStyle>
            <a:lvl1pPr algn="l">
              <a:defRPr sz="2625" b="1"/>
            </a:lvl1pPr>
          </a:lstStyle>
          <a:p>
            <a:r>
              <a:rPr lang="en-US"/>
              <a:t>Click to edit Master title style</a:t>
            </a:r>
          </a:p>
        </p:txBody>
      </p:sp>
      <p:sp>
        <p:nvSpPr>
          <p:cNvPr id="3" name="Content Placeholder 2"/>
          <p:cNvSpPr>
            <a:spLocks noGrp="1"/>
          </p:cNvSpPr>
          <p:nvPr>
            <p:ph idx="1"/>
          </p:nvPr>
        </p:nvSpPr>
        <p:spPr>
          <a:xfrm>
            <a:off x="2681287" y="364070"/>
            <a:ext cx="3833813" cy="7804151"/>
          </a:xfrm>
        </p:spPr>
        <p:txBody>
          <a:bodyPr/>
          <a:lstStyle>
            <a:lvl1pPr>
              <a:defRPr sz="4251"/>
            </a:lvl1pPr>
            <a:lvl2pPr>
              <a:defRPr sz="3751"/>
            </a:lvl2pPr>
            <a:lvl3pPr>
              <a:defRPr sz="3125"/>
            </a:lvl3pPr>
            <a:lvl4pPr>
              <a:defRPr sz="2625"/>
            </a:lvl4pPr>
            <a:lvl5pPr>
              <a:defRPr sz="2625"/>
            </a:lvl5pPr>
            <a:lvl6pPr>
              <a:defRPr sz="2625"/>
            </a:lvl6pPr>
            <a:lvl7pPr>
              <a:defRPr sz="2625"/>
            </a:lvl7pPr>
            <a:lvl8pPr>
              <a:defRPr sz="2625"/>
            </a:lvl8pPr>
            <a:lvl9pPr>
              <a:defRPr sz="2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913470"/>
            <a:ext cx="2256235" cy="6254751"/>
          </a:xfrm>
        </p:spPr>
        <p:txBody>
          <a:bodyPr/>
          <a:lstStyle>
            <a:lvl1pPr marL="0" indent="0">
              <a:buNone/>
              <a:defRPr sz="1875"/>
            </a:lvl1pPr>
            <a:lvl2pPr marL="604046" indent="0">
              <a:buNone/>
              <a:defRPr sz="1625"/>
            </a:lvl2pPr>
            <a:lvl3pPr marL="1208094" indent="0">
              <a:buNone/>
              <a:defRPr sz="1375"/>
            </a:lvl3pPr>
            <a:lvl4pPr marL="1812141" indent="0">
              <a:buNone/>
              <a:defRPr sz="1251"/>
            </a:lvl4pPr>
            <a:lvl5pPr marL="2416188" indent="0">
              <a:buNone/>
              <a:defRPr sz="1251"/>
            </a:lvl5pPr>
            <a:lvl6pPr marL="3020235" indent="0">
              <a:buNone/>
              <a:defRPr sz="1251"/>
            </a:lvl6pPr>
            <a:lvl7pPr marL="3624280" indent="0">
              <a:buNone/>
              <a:defRPr sz="1251"/>
            </a:lvl7pPr>
            <a:lvl8pPr marL="4228328" indent="0">
              <a:buNone/>
              <a:defRPr sz="1251"/>
            </a:lvl8pPr>
            <a:lvl9pPr marL="4832375" indent="0">
              <a:buNone/>
              <a:defRPr sz="1251"/>
            </a:lvl9pPr>
          </a:lstStyle>
          <a:p>
            <a:pPr lvl="0"/>
            <a:r>
              <a:rPr lang="en-US"/>
              <a:t>Click to edit Master text styles</a:t>
            </a:r>
          </a:p>
        </p:txBody>
      </p:sp>
      <p:sp>
        <p:nvSpPr>
          <p:cNvPr id="5" name="Date Placeholder 4"/>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278311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625"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4251"/>
            </a:lvl1pPr>
            <a:lvl2pPr marL="604046" indent="0">
              <a:buNone/>
              <a:defRPr sz="3751"/>
            </a:lvl2pPr>
            <a:lvl3pPr marL="1208094" indent="0">
              <a:buNone/>
              <a:defRPr sz="3125"/>
            </a:lvl3pPr>
            <a:lvl4pPr marL="1812141" indent="0">
              <a:buNone/>
              <a:defRPr sz="2625"/>
            </a:lvl4pPr>
            <a:lvl5pPr marL="2416188" indent="0">
              <a:buNone/>
              <a:defRPr sz="2625"/>
            </a:lvl5pPr>
            <a:lvl6pPr marL="3020235" indent="0">
              <a:buNone/>
              <a:defRPr sz="2625"/>
            </a:lvl6pPr>
            <a:lvl7pPr marL="3624280" indent="0">
              <a:buNone/>
              <a:defRPr sz="2625"/>
            </a:lvl7pPr>
            <a:lvl8pPr marL="4228328" indent="0">
              <a:buNone/>
              <a:defRPr sz="2625"/>
            </a:lvl8pPr>
            <a:lvl9pPr marL="4832375" indent="0">
              <a:buNone/>
              <a:defRPr sz="2625"/>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875"/>
            </a:lvl1pPr>
            <a:lvl2pPr marL="604046" indent="0">
              <a:buNone/>
              <a:defRPr sz="1625"/>
            </a:lvl2pPr>
            <a:lvl3pPr marL="1208094" indent="0">
              <a:buNone/>
              <a:defRPr sz="1375"/>
            </a:lvl3pPr>
            <a:lvl4pPr marL="1812141" indent="0">
              <a:buNone/>
              <a:defRPr sz="1251"/>
            </a:lvl4pPr>
            <a:lvl5pPr marL="2416188" indent="0">
              <a:buNone/>
              <a:defRPr sz="1251"/>
            </a:lvl5pPr>
            <a:lvl6pPr marL="3020235" indent="0">
              <a:buNone/>
              <a:defRPr sz="1251"/>
            </a:lvl6pPr>
            <a:lvl7pPr marL="3624280" indent="0">
              <a:buNone/>
              <a:defRPr sz="1251"/>
            </a:lvl7pPr>
            <a:lvl8pPr marL="4228328" indent="0">
              <a:buNone/>
              <a:defRPr sz="1251"/>
            </a:lvl8pPr>
            <a:lvl9pPr marL="4832375" indent="0">
              <a:buNone/>
              <a:defRPr sz="1251"/>
            </a:lvl9pPr>
          </a:lstStyle>
          <a:p>
            <a:pPr lvl="0"/>
            <a:r>
              <a:rPr lang="en-US"/>
              <a:t>Click to edit Master text styles</a:t>
            </a:r>
          </a:p>
        </p:txBody>
      </p:sp>
      <p:sp>
        <p:nvSpPr>
          <p:cNvPr id="5" name="Date Placeholder 4"/>
          <p:cNvSpPr>
            <a:spLocks noGrp="1"/>
          </p:cNvSpPr>
          <p:nvPr>
            <p:ph type="dt" sz="half" idx="10"/>
          </p:nvPr>
        </p:nvSpPr>
        <p:spPr/>
        <p:txBody>
          <a:bodyPr/>
          <a:lstStyle/>
          <a:p>
            <a:fld id="{57E309D8-127F-48BC-8A95-D11022A94BCA}"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411062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6650" tIns="48324" rIns="96650" bIns="48324" rtlCol="0" anchor="ctr">
            <a:normAutofit/>
          </a:bodyPr>
          <a:lstStyle/>
          <a:p>
            <a:r>
              <a:rPr lang="en-US"/>
              <a:t>Click to edit Master title style</a:t>
            </a:r>
          </a:p>
        </p:txBody>
      </p:sp>
      <p:sp>
        <p:nvSpPr>
          <p:cNvPr id="3" name="Text Placeholder 2"/>
          <p:cNvSpPr>
            <a:spLocks noGrp="1"/>
          </p:cNvSpPr>
          <p:nvPr>
            <p:ph type="body" idx="1"/>
          </p:nvPr>
        </p:nvSpPr>
        <p:spPr>
          <a:xfrm>
            <a:off x="342900" y="2133605"/>
            <a:ext cx="6172200" cy="6034617"/>
          </a:xfrm>
          <a:prstGeom prst="rect">
            <a:avLst/>
          </a:prstGeom>
        </p:spPr>
        <p:txBody>
          <a:bodyPr vert="horz" lIns="96650" tIns="48324" rIns="96650"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7"/>
            <a:ext cx="1600200" cy="486833"/>
          </a:xfrm>
          <a:prstGeom prst="rect">
            <a:avLst/>
          </a:prstGeom>
        </p:spPr>
        <p:txBody>
          <a:bodyPr vert="horz" lIns="96650" tIns="48324" rIns="96650" bIns="48324" rtlCol="0" anchor="ctr"/>
          <a:lstStyle>
            <a:lvl1pPr algn="l">
              <a:defRPr sz="1625">
                <a:solidFill>
                  <a:schemeClr val="tx1">
                    <a:tint val="75000"/>
                  </a:schemeClr>
                </a:solidFill>
              </a:defRPr>
            </a:lvl1pPr>
          </a:lstStyle>
          <a:p>
            <a:fld id="{57E309D8-127F-48BC-8A95-D11022A94BCA}" type="datetimeFigureOut">
              <a:rPr lang="en-US" smtClean="0"/>
              <a:t>7/30/2025</a:t>
            </a:fld>
            <a:endParaRPr lang="en-US" dirty="0"/>
          </a:p>
        </p:txBody>
      </p:sp>
      <p:sp>
        <p:nvSpPr>
          <p:cNvPr id="5" name="Footer Placeholder 4"/>
          <p:cNvSpPr>
            <a:spLocks noGrp="1"/>
          </p:cNvSpPr>
          <p:nvPr>
            <p:ph type="ftr" sz="quarter" idx="3"/>
          </p:nvPr>
        </p:nvSpPr>
        <p:spPr>
          <a:xfrm>
            <a:off x="2343150" y="8475137"/>
            <a:ext cx="2171700" cy="486833"/>
          </a:xfrm>
          <a:prstGeom prst="rect">
            <a:avLst/>
          </a:prstGeom>
        </p:spPr>
        <p:txBody>
          <a:bodyPr vert="horz" lIns="96650" tIns="48324" rIns="96650" bIns="48324" rtlCol="0" anchor="ctr"/>
          <a:lstStyle>
            <a:lvl1pPr algn="ctr">
              <a:defRPr sz="162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7"/>
            <a:ext cx="1600200" cy="486833"/>
          </a:xfrm>
          <a:prstGeom prst="rect">
            <a:avLst/>
          </a:prstGeom>
        </p:spPr>
        <p:txBody>
          <a:bodyPr vert="horz" lIns="96650" tIns="48324" rIns="96650" bIns="48324" rtlCol="0" anchor="ctr"/>
          <a:lstStyle>
            <a:lvl1pPr algn="r">
              <a:defRPr sz="1625">
                <a:solidFill>
                  <a:schemeClr val="tx1">
                    <a:tint val="75000"/>
                  </a:schemeClr>
                </a:solidFill>
              </a:defRPr>
            </a:lvl1pPr>
          </a:lstStyle>
          <a:p>
            <a:fld id="{FA68A8DB-362D-4ABF-B742-BD958C866486}" type="slidenum">
              <a:rPr lang="en-US" smtClean="0"/>
              <a:t>‹#›</a:t>
            </a:fld>
            <a:endParaRPr lang="en-US" dirty="0"/>
          </a:p>
        </p:txBody>
      </p:sp>
    </p:spTree>
    <p:extLst>
      <p:ext uri="{BB962C8B-B14F-4D97-AF65-F5344CB8AC3E}">
        <p14:creationId xmlns:p14="http://schemas.microsoft.com/office/powerpoint/2010/main" val="198114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08094" rtl="0" eaLnBrk="1" latinLnBrk="0" hangingPunct="1">
        <a:spcBef>
          <a:spcPct val="0"/>
        </a:spcBef>
        <a:buNone/>
        <a:defRPr sz="5875" kern="1200">
          <a:solidFill>
            <a:schemeClr val="tx1"/>
          </a:solidFill>
          <a:latin typeface="+mj-lt"/>
          <a:ea typeface="+mj-ea"/>
          <a:cs typeface="+mj-cs"/>
        </a:defRPr>
      </a:lvl1pPr>
    </p:titleStyle>
    <p:bodyStyle>
      <a:lvl1pPr marL="453035" indent="-453035" algn="l" defTabSz="1208094" rtl="0" eaLnBrk="1" latinLnBrk="0" hangingPunct="1">
        <a:spcBef>
          <a:spcPct val="20000"/>
        </a:spcBef>
        <a:buFont typeface="Arial" panose="020B0604020202020204" pitchFamily="34" charset="0"/>
        <a:buChar char="•"/>
        <a:defRPr sz="4251" kern="1200">
          <a:solidFill>
            <a:schemeClr val="tx1"/>
          </a:solidFill>
          <a:latin typeface="+mn-lt"/>
          <a:ea typeface="+mn-ea"/>
          <a:cs typeface="+mn-cs"/>
        </a:defRPr>
      </a:lvl1pPr>
      <a:lvl2pPr marL="981575" indent="-377529" algn="l" defTabSz="1208094" rtl="0" eaLnBrk="1" latinLnBrk="0" hangingPunct="1">
        <a:spcBef>
          <a:spcPct val="20000"/>
        </a:spcBef>
        <a:buFont typeface="Arial" panose="020B0604020202020204" pitchFamily="34" charset="0"/>
        <a:buChar char="–"/>
        <a:defRPr sz="3751" kern="1200">
          <a:solidFill>
            <a:schemeClr val="tx1"/>
          </a:solidFill>
          <a:latin typeface="+mn-lt"/>
          <a:ea typeface="+mn-ea"/>
          <a:cs typeface="+mn-cs"/>
        </a:defRPr>
      </a:lvl2pPr>
      <a:lvl3pPr marL="1510118" indent="-302023" algn="l" defTabSz="1208094" rtl="0" eaLnBrk="1" latinLnBrk="0" hangingPunct="1">
        <a:spcBef>
          <a:spcPct val="20000"/>
        </a:spcBef>
        <a:buFont typeface="Arial" panose="020B0604020202020204" pitchFamily="34" charset="0"/>
        <a:buChar char="•"/>
        <a:defRPr sz="3125" kern="1200">
          <a:solidFill>
            <a:schemeClr val="tx1"/>
          </a:solidFill>
          <a:latin typeface="+mn-lt"/>
          <a:ea typeface="+mn-ea"/>
          <a:cs typeface="+mn-cs"/>
        </a:defRPr>
      </a:lvl3pPr>
      <a:lvl4pPr marL="2114164"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4pPr>
      <a:lvl5pPr marL="2718211"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5pPr>
      <a:lvl6pPr marL="3322258"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6pPr>
      <a:lvl7pPr marL="3926306"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7pPr>
      <a:lvl8pPr marL="4530352"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8pPr>
      <a:lvl9pPr marL="5134400"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9pPr>
    </p:bodyStyle>
    <p:otherStyle>
      <a:defPPr>
        <a:defRPr lang="en-US"/>
      </a:defPPr>
      <a:lvl1pPr marL="0" algn="l" defTabSz="1208094" rtl="0" eaLnBrk="1" latinLnBrk="0" hangingPunct="1">
        <a:defRPr sz="2375" kern="1200">
          <a:solidFill>
            <a:schemeClr val="tx1"/>
          </a:solidFill>
          <a:latin typeface="+mn-lt"/>
          <a:ea typeface="+mn-ea"/>
          <a:cs typeface="+mn-cs"/>
        </a:defRPr>
      </a:lvl1pPr>
      <a:lvl2pPr marL="604046" algn="l" defTabSz="1208094" rtl="0" eaLnBrk="1" latinLnBrk="0" hangingPunct="1">
        <a:defRPr sz="2375" kern="1200">
          <a:solidFill>
            <a:schemeClr val="tx1"/>
          </a:solidFill>
          <a:latin typeface="+mn-lt"/>
          <a:ea typeface="+mn-ea"/>
          <a:cs typeface="+mn-cs"/>
        </a:defRPr>
      </a:lvl2pPr>
      <a:lvl3pPr marL="1208094" algn="l" defTabSz="1208094" rtl="0" eaLnBrk="1" latinLnBrk="0" hangingPunct="1">
        <a:defRPr sz="2375" kern="1200">
          <a:solidFill>
            <a:schemeClr val="tx1"/>
          </a:solidFill>
          <a:latin typeface="+mn-lt"/>
          <a:ea typeface="+mn-ea"/>
          <a:cs typeface="+mn-cs"/>
        </a:defRPr>
      </a:lvl3pPr>
      <a:lvl4pPr marL="1812141" algn="l" defTabSz="1208094" rtl="0" eaLnBrk="1" latinLnBrk="0" hangingPunct="1">
        <a:defRPr sz="2375" kern="1200">
          <a:solidFill>
            <a:schemeClr val="tx1"/>
          </a:solidFill>
          <a:latin typeface="+mn-lt"/>
          <a:ea typeface="+mn-ea"/>
          <a:cs typeface="+mn-cs"/>
        </a:defRPr>
      </a:lvl4pPr>
      <a:lvl5pPr marL="2416188" algn="l" defTabSz="1208094" rtl="0" eaLnBrk="1" latinLnBrk="0" hangingPunct="1">
        <a:defRPr sz="2375" kern="1200">
          <a:solidFill>
            <a:schemeClr val="tx1"/>
          </a:solidFill>
          <a:latin typeface="+mn-lt"/>
          <a:ea typeface="+mn-ea"/>
          <a:cs typeface="+mn-cs"/>
        </a:defRPr>
      </a:lvl5pPr>
      <a:lvl6pPr marL="3020235" algn="l" defTabSz="1208094" rtl="0" eaLnBrk="1" latinLnBrk="0" hangingPunct="1">
        <a:defRPr sz="2375" kern="1200">
          <a:solidFill>
            <a:schemeClr val="tx1"/>
          </a:solidFill>
          <a:latin typeface="+mn-lt"/>
          <a:ea typeface="+mn-ea"/>
          <a:cs typeface="+mn-cs"/>
        </a:defRPr>
      </a:lvl6pPr>
      <a:lvl7pPr marL="3624280" algn="l" defTabSz="1208094" rtl="0" eaLnBrk="1" latinLnBrk="0" hangingPunct="1">
        <a:defRPr sz="2375" kern="1200">
          <a:solidFill>
            <a:schemeClr val="tx1"/>
          </a:solidFill>
          <a:latin typeface="+mn-lt"/>
          <a:ea typeface="+mn-ea"/>
          <a:cs typeface="+mn-cs"/>
        </a:defRPr>
      </a:lvl7pPr>
      <a:lvl8pPr marL="4228328" algn="l" defTabSz="1208094" rtl="0" eaLnBrk="1" latinLnBrk="0" hangingPunct="1">
        <a:defRPr sz="2375" kern="1200">
          <a:solidFill>
            <a:schemeClr val="tx1"/>
          </a:solidFill>
          <a:latin typeface="+mn-lt"/>
          <a:ea typeface="+mn-ea"/>
          <a:cs typeface="+mn-cs"/>
        </a:defRPr>
      </a:lvl8pPr>
      <a:lvl9pPr marL="4832375" algn="l" defTabSz="1208094" rtl="0" eaLnBrk="1" latinLnBrk="0" hangingPunct="1">
        <a:defRPr sz="23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jpg"/><Relationship Id="rId26" Type="http://schemas.openxmlformats.org/officeDocument/2006/relationships/image" Target="../media/image25.jpg"/><Relationship Id="rId3" Type="http://schemas.openxmlformats.org/officeDocument/2006/relationships/image" Target="../media/image2.jpeg"/><Relationship Id="rId21" Type="http://schemas.openxmlformats.org/officeDocument/2006/relationships/image" Target="../media/image20.jp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eg"/><Relationship Id="rId25" Type="http://schemas.openxmlformats.org/officeDocument/2006/relationships/image" Target="../media/image24.jp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g"/><Relationship Id="rId24" Type="http://schemas.openxmlformats.org/officeDocument/2006/relationships/image" Target="../media/image23.jp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g"/><Relationship Id="rId10" Type="http://schemas.openxmlformats.org/officeDocument/2006/relationships/image" Target="../media/image9.png"/><Relationship Id="rId19" Type="http://schemas.openxmlformats.org/officeDocument/2006/relationships/image" Target="../media/image18.jp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g"/><Relationship Id="rId22" Type="http://schemas.openxmlformats.org/officeDocument/2006/relationships/image" Target="../media/image21.jpg"/><Relationship Id="rId27"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58F4A07C-7F2C-4C6D-B3AB-D114A1D93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2591"/>
            <a:ext cx="1568383" cy="813333"/>
          </a:xfrm>
          <a:prstGeom prst="rect">
            <a:avLst/>
          </a:prstGeom>
        </p:spPr>
      </p:pic>
      <p:sp>
        <p:nvSpPr>
          <p:cNvPr id="16" name="TextBox 15">
            <a:extLst>
              <a:ext uri="{FF2B5EF4-FFF2-40B4-BE49-F238E27FC236}">
                <a16:creationId xmlns:a16="http://schemas.microsoft.com/office/drawing/2014/main" id="{44FD64FA-C1C2-1268-81FC-86AD24BD05DA}"/>
              </a:ext>
            </a:extLst>
          </p:cNvPr>
          <p:cNvSpPr txBox="1"/>
          <p:nvPr/>
        </p:nvSpPr>
        <p:spPr>
          <a:xfrm>
            <a:off x="1571592" y="411480"/>
            <a:ext cx="4226443" cy="491322"/>
          </a:xfrm>
          <a:prstGeom prst="rect">
            <a:avLst/>
          </a:prstGeom>
          <a:noFill/>
        </p:spPr>
        <p:txBody>
          <a:bodyPr wrap="square" lIns="120812" tIns="60405" rIns="120812" bIns="60405" rtlCol="0">
            <a:spAutoFit/>
          </a:bodyPr>
          <a:lstStyle/>
          <a:p>
            <a:pPr algn="ctr" defTabSz="1208094"/>
            <a:r>
              <a:rPr lang="en-US" sz="1200" b="1" dirty="0">
                <a:solidFill>
                  <a:prstClr val="black"/>
                </a:solidFill>
                <a:latin typeface="Times New Roman" panose="02020603050405020304" pitchFamily="18" charset="0"/>
                <a:cs typeface="Times New Roman" panose="02020603050405020304" pitchFamily="18" charset="0"/>
              </a:rPr>
              <a:t>For questions and membership information, contact </a:t>
            </a:r>
          </a:p>
          <a:p>
            <a:pPr algn="ctr" defTabSz="1208094"/>
            <a:r>
              <a:rPr lang="en-US" sz="1200" b="1" dirty="0">
                <a:solidFill>
                  <a:prstClr val="black"/>
                </a:solidFill>
                <a:latin typeface="Times New Roman" panose="02020603050405020304" pitchFamily="18" charset="0"/>
                <a:cs typeface="Times New Roman" panose="02020603050405020304" pitchFamily="18" charset="0"/>
              </a:rPr>
              <a:t>Dee Reiser 860-716-1111 or </a:t>
            </a:r>
            <a:r>
              <a:rPr lang="en-US" sz="1200" b="1" dirty="0" err="1">
                <a:solidFill>
                  <a:prstClr val="black"/>
                </a:solidFill>
                <a:latin typeface="Times New Roman" panose="02020603050405020304" pitchFamily="18" charset="0"/>
                <a:cs typeface="Times New Roman" panose="02020603050405020304" pitchFamily="18" charset="0"/>
              </a:rPr>
              <a:t>DCReiser@aol.com</a:t>
            </a:r>
            <a:endParaRPr lang="en-US" sz="1200" b="1"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5E3274B-964C-F653-C82B-8F32C8CD443F}"/>
              </a:ext>
            </a:extLst>
          </p:cNvPr>
          <p:cNvSpPr txBox="1"/>
          <p:nvPr/>
        </p:nvSpPr>
        <p:spPr>
          <a:xfrm>
            <a:off x="2075388" y="131956"/>
            <a:ext cx="3218853" cy="368211"/>
          </a:xfrm>
          <a:prstGeom prst="rect">
            <a:avLst/>
          </a:prstGeom>
          <a:noFill/>
        </p:spPr>
        <p:txBody>
          <a:bodyPr wrap="square" lIns="120812" tIns="60405" rIns="120812" bIns="60405" rtlCol="0">
            <a:spAutoFit/>
          </a:bodyPr>
          <a:lstStyle/>
          <a:p>
            <a:pPr algn="ctr" defTabSz="1208094"/>
            <a:r>
              <a:rPr lang="en-US" sz="1600" b="1" dirty="0">
                <a:solidFill>
                  <a:prstClr val="black"/>
                </a:solidFill>
                <a:latin typeface="Times New Roman" panose="02020603050405020304" pitchFamily="18" charset="0"/>
                <a:cs typeface="Times New Roman" panose="02020603050405020304" pitchFamily="18" charset="0"/>
              </a:rPr>
              <a:t>2025-2026 Schedule of Authors</a:t>
            </a:r>
          </a:p>
        </p:txBody>
      </p:sp>
      <p:cxnSp>
        <p:nvCxnSpPr>
          <p:cNvPr id="18" name="Straight Connector 17">
            <a:extLst>
              <a:ext uri="{FF2B5EF4-FFF2-40B4-BE49-F238E27FC236}">
                <a16:creationId xmlns:a16="http://schemas.microsoft.com/office/drawing/2014/main" id="{60966D85-05F1-4436-858E-AE02AAF51131}"/>
              </a:ext>
            </a:extLst>
          </p:cNvPr>
          <p:cNvCxnSpPr>
            <a:cxnSpLocks/>
          </p:cNvCxnSpPr>
          <p:nvPr/>
        </p:nvCxnSpPr>
        <p:spPr>
          <a:xfrm>
            <a:off x="228600" y="998220"/>
            <a:ext cx="6400800" cy="0"/>
          </a:xfrm>
          <a:prstGeom prst="line">
            <a:avLst/>
          </a:prstGeom>
          <a:ln>
            <a:solidFill>
              <a:srgbClr val="B78C37"/>
            </a:solidFill>
          </a:ln>
        </p:spPr>
        <p:style>
          <a:lnRef idx="2">
            <a:schemeClr val="accent4"/>
          </a:lnRef>
          <a:fillRef idx="0">
            <a:schemeClr val="accent4"/>
          </a:fillRef>
          <a:effectRef idx="1">
            <a:schemeClr val="accent4"/>
          </a:effectRef>
          <a:fontRef idx="minor">
            <a:schemeClr val="tx1"/>
          </a:fontRef>
        </p:style>
      </p:cxnSp>
      <p:cxnSp>
        <p:nvCxnSpPr>
          <p:cNvPr id="36" name="Straight Connector 35">
            <a:extLst>
              <a:ext uri="{FF2B5EF4-FFF2-40B4-BE49-F238E27FC236}">
                <a16:creationId xmlns:a16="http://schemas.microsoft.com/office/drawing/2014/main" id="{11C27943-F8E1-A40F-1EEA-2C7828A92AF1}"/>
              </a:ext>
            </a:extLst>
          </p:cNvPr>
          <p:cNvCxnSpPr>
            <a:cxnSpLocks/>
          </p:cNvCxnSpPr>
          <p:nvPr/>
        </p:nvCxnSpPr>
        <p:spPr>
          <a:xfrm flipV="1">
            <a:off x="228600" y="3625191"/>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58ACC2-AAD9-C20E-D762-0F919F454494}"/>
              </a:ext>
            </a:extLst>
          </p:cNvPr>
          <p:cNvCxnSpPr>
            <a:cxnSpLocks/>
          </p:cNvCxnSpPr>
          <p:nvPr/>
        </p:nvCxnSpPr>
        <p:spPr>
          <a:xfrm flipV="1">
            <a:off x="220026" y="2296039"/>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7B793F-2C7A-30FE-4F9F-C017F2A47A1F}"/>
              </a:ext>
            </a:extLst>
          </p:cNvPr>
          <p:cNvCxnSpPr>
            <a:cxnSpLocks/>
          </p:cNvCxnSpPr>
          <p:nvPr/>
        </p:nvCxnSpPr>
        <p:spPr>
          <a:xfrm flipV="1">
            <a:off x="220026" y="5028047"/>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13DC404-8C9F-277D-EA78-22222CFF8450}"/>
              </a:ext>
            </a:extLst>
          </p:cNvPr>
          <p:cNvCxnSpPr>
            <a:cxnSpLocks/>
          </p:cNvCxnSpPr>
          <p:nvPr/>
        </p:nvCxnSpPr>
        <p:spPr>
          <a:xfrm flipV="1">
            <a:off x="220026" y="6310707"/>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8B6F70-372A-52F4-2A60-77BA1CC3D29F}"/>
              </a:ext>
            </a:extLst>
          </p:cNvPr>
          <p:cNvCxnSpPr>
            <a:cxnSpLocks/>
          </p:cNvCxnSpPr>
          <p:nvPr/>
        </p:nvCxnSpPr>
        <p:spPr>
          <a:xfrm flipV="1">
            <a:off x="220026" y="7584609"/>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E2C510D-762E-6A1C-2CBF-19477F14581E}"/>
              </a:ext>
            </a:extLst>
          </p:cNvPr>
          <p:cNvSpPr/>
          <p:nvPr/>
        </p:nvSpPr>
        <p:spPr>
          <a:xfrm>
            <a:off x="1371599" y="5174095"/>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February 10, 2026 - Featuring Ben Shattuck</a:t>
            </a:r>
          </a:p>
          <a:p>
            <a:pPr algn="just"/>
            <a:r>
              <a:rPr lang="en-US" sz="1000" dirty="0">
                <a:solidFill>
                  <a:schemeClr val="tx1"/>
                </a:solidFill>
                <a:latin typeface="Times New Roman" panose="02020603050405020304" pitchFamily="18" charset="0"/>
                <a:cs typeface="Times New Roman" panose="02020603050405020304" pitchFamily="18" charset="0"/>
              </a:rPr>
              <a:t>A collection of 12 short stories set over three centuries, </a:t>
            </a:r>
            <a:r>
              <a:rPr lang="en-US" sz="1000" b="1" i="1" dirty="0">
                <a:solidFill>
                  <a:schemeClr val="tx1"/>
                </a:solidFill>
                <a:latin typeface="Times New Roman" panose="02020603050405020304" pitchFamily="18" charset="0"/>
                <a:cs typeface="Times New Roman" panose="02020603050405020304" pitchFamily="18" charset="0"/>
              </a:rPr>
              <a:t>The History of Sound</a:t>
            </a:r>
            <a:r>
              <a:rPr lang="en-US" sz="1000" b="1" dirty="0">
                <a:solidFill>
                  <a:schemeClr val="tx1"/>
                </a:solidFill>
                <a:latin typeface="Times New Roman" panose="02020603050405020304" pitchFamily="18" charset="0"/>
                <a:cs typeface="Times New Roman" panose="02020603050405020304" pitchFamily="18" charset="0"/>
              </a:rPr>
              <a:t> </a:t>
            </a:r>
            <a:r>
              <a:rPr lang="en-US" sz="1000" dirty="0">
                <a:solidFill>
                  <a:schemeClr val="tx1"/>
                </a:solidFill>
                <a:latin typeface="Times New Roman" panose="02020603050405020304" pitchFamily="18" charset="0"/>
                <a:cs typeface="Times New Roman" panose="02020603050405020304" pitchFamily="18" charset="0"/>
              </a:rPr>
              <a:t>tells interconnected tales of New England characters linked over generations. Each story has a companion story which reveals something about the previous paired story. The diverse characters’ misunderstandings of the past, their mysteries, murders, desires and lingering loves add up to a collaboration soon to be a major motion picture. </a:t>
            </a:r>
          </a:p>
        </p:txBody>
      </p:sp>
      <p:pic>
        <p:nvPicPr>
          <p:cNvPr id="2052" name="Picture 4" descr="Shelby Van Pelt">
            <a:extLst>
              <a:ext uri="{FF2B5EF4-FFF2-40B4-BE49-F238E27FC236}">
                <a16:creationId xmlns:a16="http://schemas.microsoft.com/office/drawing/2014/main" id="{5CF66C0E-DF92-AC8E-D3D2-D70F3C733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4" y="5283027"/>
            <a:ext cx="505675" cy="76328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C3B95DF4-A5F8-30FB-DA6C-30EDDD6AC3D4}"/>
              </a:ext>
            </a:extLst>
          </p:cNvPr>
          <p:cNvSpPr/>
          <p:nvPr/>
        </p:nvSpPr>
        <p:spPr>
          <a:xfrm>
            <a:off x="1371599" y="7734391"/>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April 14 - Featuring Hisham </a:t>
            </a:r>
            <a:r>
              <a:rPr lang="en-US" sz="1300" b="1" dirty="0" err="1">
                <a:solidFill>
                  <a:schemeClr val="tx1"/>
                </a:solidFill>
                <a:latin typeface="Times New Roman" panose="02020603050405020304" pitchFamily="18" charset="0"/>
                <a:cs typeface="Times New Roman" panose="02020603050405020304" pitchFamily="18" charset="0"/>
              </a:rPr>
              <a:t>Mitar</a:t>
            </a:r>
            <a:r>
              <a:rPr lang="en-US" sz="1300" b="1" dirty="0">
                <a:solidFill>
                  <a:schemeClr val="tx1"/>
                </a:solidFill>
                <a:latin typeface="Times New Roman" panose="02020603050405020304" pitchFamily="18" charset="0"/>
                <a:cs typeface="Times New Roman" panose="02020603050405020304" pitchFamily="18" charset="0"/>
              </a:rPr>
              <a:t> </a:t>
            </a:r>
          </a:p>
          <a:p>
            <a:pPr algn="just"/>
            <a:r>
              <a:rPr lang="en-US" sz="1000" dirty="0">
                <a:solidFill>
                  <a:schemeClr val="tx1"/>
                </a:solidFill>
                <a:latin typeface="Times New Roman" panose="02020603050405020304" pitchFamily="18" charset="0"/>
                <a:cs typeface="Times New Roman" panose="02020603050405020304" pitchFamily="18" charset="0"/>
              </a:rPr>
              <a:t>Winner of many national and international recognitions, </a:t>
            </a:r>
            <a:r>
              <a:rPr lang="en-US" sz="1000" b="1" i="1" dirty="0">
                <a:solidFill>
                  <a:schemeClr val="tx1"/>
                </a:solidFill>
                <a:latin typeface="Times New Roman" panose="02020603050405020304" pitchFamily="18" charset="0"/>
                <a:cs typeface="Times New Roman" panose="02020603050405020304" pitchFamily="18" charset="0"/>
              </a:rPr>
              <a:t>My Friends </a:t>
            </a:r>
            <a:r>
              <a:rPr lang="en-US" sz="1000" dirty="0">
                <a:solidFill>
                  <a:schemeClr val="tx1"/>
                </a:solidFill>
                <a:latin typeface="Times New Roman" panose="02020603050405020304" pitchFamily="18" charset="0"/>
                <a:cs typeface="Times New Roman" panose="02020603050405020304" pitchFamily="18" charset="0"/>
              </a:rPr>
              <a:t>is the story of Libyan </a:t>
            </a:r>
            <a:r>
              <a:rPr lang="en-US" sz="1000" dirty="0" err="1">
                <a:solidFill>
                  <a:schemeClr val="tx1"/>
                </a:solidFill>
                <a:latin typeface="Times New Roman" panose="02020603050405020304" pitchFamily="18" charset="0"/>
                <a:cs typeface="Times New Roman" panose="02020603050405020304" pitchFamily="18" charset="0"/>
              </a:rPr>
              <a:t>Kahled</a:t>
            </a:r>
            <a:r>
              <a:rPr lang="en-US" sz="1000" dirty="0">
                <a:solidFill>
                  <a:schemeClr val="tx1"/>
                </a:solidFill>
                <a:latin typeface="Times New Roman" panose="02020603050405020304" pitchFamily="18" charset="0"/>
                <a:cs typeface="Times New Roman" panose="02020603050405020304" pitchFamily="18" charset="0"/>
              </a:rPr>
              <a:t> and his political awakening in Great Britain. It explores a deep relationship during the Arab Spring with an author who had inspired </a:t>
            </a:r>
            <a:r>
              <a:rPr lang="en-US" sz="1000" dirty="0" err="1">
                <a:solidFill>
                  <a:schemeClr val="tx1"/>
                </a:solidFill>
                <a:latin typeface="Times New Roman" panose="02020603050405020304" pitchFamily="18" charset="0"/>
                <a:cs typeface="Times New Roman" panose="02020603050405020304" pitchFamily="18" charset="0"/>
              </a:rPr>
              <a:t>Kahled</a:t>
            </a:r>
            <a:r>
              <a:rPr lang="en-US" sz="1000" dirty="0">
                <a:solidFill>
                  <a:schemeClr val="tx1"/>
                </a:solidFill>
                <a:latin typeface="Times New Roman" panose="02020603050405020304" pitchFamily="18" charset="0"/>
                <a:cs typeface="Times New Roman" panose="02020603050405020304" pitchFamily="18" charset="0"/>
              </a:rPr>
              <a:t> as a young boy. He is forced to confront life-altering tensions between revolution and safety, family and exile. </a:t>
            </a:r>
            <a:r>
              <a:rPr lang="en-US" sz="1000" b="1" i="1" dirty="0">
                <a:solidFill>
                  <a:schemeClr val="tx1"/>
                </a:solidFill>
                <a:latin typeface="Times New Roman" panose="02020603050405020304" pitchFamily="18" charset="0"/>
                <a:cs typeface="Times New Roman" panose="02020603050405020304" pitchFamily="18" charset="0"/>
              </a:rPr>
              <a:t>My Friends </a:t>
            </a:r>
            <a:r>
              <a:rPr lang="en-US" sz="1000" dirty="0">
                <a:solidFill>
                  <a:schemeClr val="tx1"/>
                </a:solidFill>
                <a:latin typeface="Times New Roman" panose="02020603050405020304" pitchFamily="18" charset="0"/>
                <a:cs typeface="Times New Roman" panose="02020603050405020304" pitchFamily="18" charset="0"/>
              </a:rPr>
              <a:t>is above all the the story of the sustaining power of friendship. </a:t>
            </a:r>
          </a:p>
        </p:txBody>
      </p:sp>
      <p:pic>
        <p:nvPicPr>
          <p:cNvPr id="2058" name="Picture 10" descr="Gilded Mountain: A Novel">
            <a:extLst>
              <a:ext uri="{FF2B5EF4-FFF2-40B4-BE49-F238E27FC236}">
                <a16:creationId xmlns:a16="http://schemas.microsoft.com/office/drawing/2014/main" id="{441A1022-C681-DD59-3208-926469ED9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0885" y="7943110"/>
            <a:ext cx="513921" cy="77801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0B65973-77FF-4F72-99E2-7BA2439B15DF}"/>
              </a:ext>
            </a:extLst>
          </p:cNvPr>
          <p:cNvSpPr/>
          <p:nvPr/>
        </p:nvSpPr>
        <p:spPr>
          <a:xfrm>
            <a:off x="1371599" y="3818343"/>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January 13, 2026 - Featuring Jeanine Cummins</a:t>
            </a:r>
          </a:p>
          <a:p>
            <a:pPr algn="just"/>
            <a:r>
              <a:rPr lang="en-US" sz="1000" dirty="0">
                <a:solidFill>
                  <a:schemeClr val="tx1"/>
                </a:solidFill>
                <a:latin typeface="Times New Roman" panose="02020603050405020304" pitchFamily="18" charset="0"/>
                <a:cs typeface="Times New Roman" panose="02020603050405020304" pitchFamily="18" charset="0"/>
              </a:rPr>
              <a:t>Spanning 1960-2023, </a:t>
            </a:r>
            <a:r>
              <a:rPr lang="en-US" sz="1000" b="1" i="1" dirty="0">
                <a:solidFill>
                  <a:schemeClr val="tx1"/>
                </a:solidFill>
                <a:latin typeface="Times New Roman" panose="02020603050405020304" pitchFamily="18" charset="0"/>
                <a:cs typeface="Times New Roman" panose="02020603050405020304" pitchFamily="18" charset="0"/>
              </a:rPr>
              <a:t>Speak to Me of Home </a:t>
            </a:r>
            <a:r>
              <a:rPr lang="en-US" sz="1000" dirty="0">
                <a:solidFill>
                  <a:schemeClr val="tx1"/>
                </a:solidFill>
                <a:latin typeface="Times New Roman" panose="02020603050405020304" pitchFamily="18" charset="0"/>
                <a:cs typeface="Times New Roman" panose="02020603050405020304" pitchFamily="18" charset="0"/>
              </a:rPr>
              <a:t>is the story of a multigenerational family and their return to their roots in Puerto Rico. Cummins, the author of the widely renowned </a:t>
            </a:r>
            <a:r>
              <a:rPr lang="en-US" sz="1000" i="1" dirty="0">
                <a:solidFill>
                  <a:schemeClr val="tx1"/>
                </a:solidFill>
                <a:latin typeface="Times New Roman" panose="02020603050405020304" pitchFamily="18" charset="0"/>
                <a:cs typeface="Times New Roman" panose="02020603050405020304" pitchFamily="18" charset="0"/>
              </a:rPr>
              <a:t>American Dirt</a:t>
            </a:r>
            <a:r>
              <a:rPr lang="en-US" sz="1000" dirty="0">
                <a:solidFill>
                  <a:schemeClr val="tx1"/>
                </a:solidFill>
                <a:latin typeface="Times New Roman" panose="02020603050405020304" pitchFamily="18" charset="0"/>
                <a:cs typeface="Times New Roman" panose="02020603050405020304" pitchFamily="18" charset="0"/>
              </a:rPr>
              <a:t>, examines marriage, family, identity and the convoluted relationship of mothers and daughters. How can the same genetics breed such wildly different ideas of where they came from? Where, indeed, is really home? </a:t>
            </a:r>
          </a:p>
        </p:txBody>
      </p:sp>
      <p:pic>
        <p:nvPicPr>
          <p:cNvPr id="6" name="Picture 3">
            <a:extLst>
              <a:ext uri="{FF2B5EF4-FFF2-40B4-BE49-F238E27FC236}">
                <a16:creationId xmlns:a16="http://schemas.microsoft.com/office/drawing/2014/main" id="{346C4E0A-4378-79B8-80EF-0C210ED31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8" y="3916374"/>
            <a:ext cx="510421" cy="76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Photograph of Anthony Marra">
            <a:extLst>
              <a:ext uri="{FF2B5EF4-FFF2-40B4-BE49-F238E27FC236}">
                <a16:creationId xmlns:a16="http://schemas.microsoft.com/office/drawing/2014/main" id="{9FF43EA5-C32F-1493-298E-8D73D5B37F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156" y="3795720"/>
            <a:ext cx="829751" cy="10371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BE1D257-AB2D-09CA-C868-ACE80B5CB12D}"/>
              </a:ext>
            </a:extLst>
          </p:cNvPr>
          <p:cNvSpPr/>
          <p:nvPr/>
        </p:nvSpPr>
        <p:spPr>
          <a:xfrm>
            <a:off x="1371599" y="2472950"/>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December 2, 2025 - Featuring Jonathan </a:t>
            </a:r>
            <a:r>
              <a:rPr lang="en-US" sz="1300" b="1" dirty="0" err="1">
                <a:solidFill>
                  <a:schemeClr val="tx1"/>
                </a:solidFill>
                <a:latin typeface="Times New Roman" panose="02020603050405020304" pitchFamily="18" charset="0"/>
                <a:cs typeface="Times New Roman" panose="02020603050405020304" pitchFamily="18" charset="0"/>
              </a:rPr>
              <a:t>Evison</a:t>
            </a:r>
            <a:endParaRPr lang="en-US" sz="1300" b="1" dirty="0">
              <a:solidFill>
                <a:schemeClr val="tx1"/>
              </a:solidFill>
              <a:latin typeface="Times New Roman" panose="02020603050405020304" pitchFamily="18" charset="0"/>
              <a:cs typeface="Times New Roman" panose="02020603050405020304" pitchFamily="18" charset="0"/>
            </a:endParaRPr>
          </a:p>
          <a:p>
            <a:pPr algn="just"/>
            <a:r>
              <a:rPr lang="en-US" sz="1000" b="1" i="1" dirty="0">
                <a:solidFill>
                  <a:schemeClr val="tx1"/>
                </a:solidFill>
                <a:latin typeface="Times New Roman" panose="02020603050405020304" pitchFamily="18" charset="0"/>
                <a:cs typeface="Times New Roman" panose="02020603050405020304" pitchFamily="18" charset="0"/>
              </a:rPr>
              <a:t>The Heart of Winter </a:t>
            </a:r>
            <a:r>
              <a:rPr lang="en-US" sz="1000" dirty="0">
                <a:solidFill>
                  <a:schemeClr val="tx1"/>
                </a:solidFill>
                <a:latin typeface="Times New Roman" panose="02020603050405020304" pitchFamily="18" charset="0"/>
                <a:cs typeface="Times New Roman" panose="02020603050405020304" pitchFamily="18" charset="0"/>
              </a:rPr>
              <a:t>is about a married couple in their golden years. The unlikely blind date that becomes 70 years of marriage delves into the euphoric ups, the deep downs, elder-complications and fights for independence that is a marriage. As Ruth struggles with illness, Abe copes with her care despite their </a:t>
            </a:r>
            <a:r>
              <a:rPr lang="en-US" sz="1000" dirty="0" err="1">
                <a:solidFill>
                  <a:schemeClr val="tx1"/>
                </a:solidFill>
                <a:latin typeface="Times New Roman" panose="02020603050405020304" pitchFamily="18" charset="0"/>
                <a:cs typeface="Times New Roman" panose="02020603050405020304" pitchFamily="18" charset="0"/>
              </a:rPr>
              <a:t>childrens</a:t>
            </a:r>
            <a:r>
              <a:rPr lang="en-US" sz="1000" dirty="0">
                <a:solidFill>
                  <a:schemeClr val="tx1"/>
                </a:solidFill>
                <a:latin typeface="Times New Roman" panose="02020603050405020304" pitchFamily="18" charset="0"/>
                <a:cs typeface="Times New Roman" panose="02020603050405020304" pitchFamily="18" charset="0"/>
              </a:rPr>
              <a:t>’ doubts of his ability to do so. Set on Bainbridge Island, WA, this is about true love in a very long commitment. </a:t>
            </a:r>
          </a:p>
        </p:txBody>
      </p:sp>
      <p:pic>
        <p:nvPicPr>
          <p:cNvPr id="2054" name="Picture 6" descr="The Beckoning World: A Novel">
            <a:extLst>
              <a:ext uri="{FF2B5EF4-FFF2-40B4-BE49-F238E27FC236}">
                <a16:creationId xmlns:a16="http://schemas.microsoft.com/office/drawing/2014/main" id="{FDE0F148-88AB-282B-C2D6-22205B52C9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5107" y="2579698"/>
            <a:ext cx="520482" cy="804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7C90AB-6243-F3D0-5433-487EAA1983BE}"/>
              </a:ext>
            </a:extLst>
          </p:cNvPr>
          <p:cNvPicPr>
            <a:picLocks noChangeAspect="1"/>
          </p:cNvPicPr>
          <p:nvPr/>
        </p:nvPicPr>
        <p:blipFill>
          <a:blip r:embed="rId8"/>
          <a:stretch>
            <a:fillRect/>
          </a:stretch>
        </p:blipFill>
        <p:spPr>
          <a:xfrm>
            <a:off x="273155" y="2445820"/>
            <a:ext cx="829817" cy="1016983"/>
          </a:xfrm>
          <a:prstGeom prst="rect">
            <a:avLst/>
          </a:prstGeom>
        </p:spPr>
      </p:pic>
      <p:sp>
        <p:nvSpPr>
          <p:cNvPr id="33" name="Rectangle 32">
            <a:extLst>
              <a:ext uri="{FF2B5EF4-FFF2-40B4-BE49-F238E27FC236}">
                <a16:creationId xmlns:a16="http://schemas.microsoft.com/office/drawing/2014/main" id="{DFEE12FF-CC2A-BD23-7095-AC6F6F6D2BD4}"/>
              </a:ext>
            </a:extLst>
          </p:cNvPr>
          <p:cNvSpPr/>
          <p:nvPr/>
        </p:nvSpPr>
        <p:spPr>
          <a:xfrm>
            <a:off x="1371599" y="6460489"/>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March 10, 2026 - Featuring </a:t>
            </a:r>
            <a:r>
              <a:rPr lang="en-US" sz="1300" b="1" dirty="0" err="1">
                <a:solidFill>
                  <a:schemeClr val="tx1"/>
                </a:solidFill>
                <a:latin typeface="Times New Roman" panose="02020603050405020304" pitchFamily="18" charset="0"/>
                <a:cs typeface="Times New Roman" panose="02020603050405020304" pitchFamily="18" charset="0"/>
              </a:rPr>
              <a:t>Marjan</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Kamali</a:t>
            </a:r>
            <a:endParaRPr lang="en-US" sz="1300" b="1" dirty="0">
              <a:solidFill>
                <a:schemeClr val="tx1"/>
              </a:solidFill>
              <a:latin typeface="Times New Roman" panose="02020603050405020304" pitchFamily="18" charset="0"/>
              <a:cs typeface="Times New Roman" panose="02020603050405020304" pitchFamily="18" charset="0"/>
            </a:endParaRPr>
          </a:p>
          <a:p>
            <a:pPr algn="just"/>
            <a:r>
              <a:rPr lang="en-US" sz="1000" dirty="0">
                <a:solidFill>
                  <a:schemeClr val="tx1"/>
                </a:solidFill>
                <a:latin typeface="Times New Roman" panose="02020603050405020304" pitchFamily="18" charset="0"/>
                <a:cs typeface="Times New Roman" panose="02020603050405020304" pitchFamily="18" charset="0"/>
              </a:rPr>
              <a:t>A compelling story of friendship spanning 1950-2022, </a:t>
            </a:r>
            <a:r>
              <a:rPr lang="en-US" sz="1000" b="1" i="1" dirty="0">
                <a:solidFill>
                  <a:schemeClr val="tx1"/>
                </a:solidFill>
                <a:latin typeface="Times New Roman" panose="02020603050405020304" pitchFamily="18" charset="0"/>
                <a:cs typeface="Times New Roman" panose="02020603050405020304" pitchFamily="18" charset="0"/>
              </a:rPr>
              <a:t>The Lion Women of Tehran </a:t>
            </a:r>
            <a:r>
              <a:rPr lang="en-US" sz="1000" dirty="0">
                <a:solidFill>
                  <a:schemeClr val="tx1"/>
                </a:solidFill>
                <a:latin typeface="Times New Roman" panose="02020603050405020304" pitchFamily="18" charset="0"/>
                <a:cs typeface="Times New Roman" panose="02020603050405020304" pitchFamily="18" charset="0"/>
              </a:rPr>
              <a:t>is also an immersion into Iranian culture, history and the fight for women’s rights. This is the story of two little girls from very different backgrounds who bond over the same dream and of the life and circumstances thrown at them. As the political turmoil builds in Iran, one horrific betrayal will have enormous consequences.</a:t>
            </a:r>
          </a:p>
        </p:txBody>
      </p:sp>
      <p:pic>
        <p:nvPicPr>
          <p:cNvPr id="11" name="Picture 10">
            <a:extLst>
              <a:ext uri="{FF2B5EF4-FFF2-40B4-BE49-F238E27FC236}">
                <a16:creationId xmlns:a16="http://schemas.microsoft.com/office/drawing/2014/main" id="{1BD2F18F-4C3B-7042-54B7-4DC52E703ACD}"/>
              </a:ext>
            </a:extLst>
          </p:cNvPr>
          <p:cNvPicPr>
            <a:picLocks noChangeAspect="1"/>
          </p:cNvPicPr>
          <p:nvPr/>
        </p:nvPicPr>
        <p:blipFill>
          <a:blip r:embed="rId9"/>
          <a:stretch>
            <a:fillRect/>
          </a:stretch>
        </p:blipFill>
        <p:spPr>
          <a:xfrm>
            <a:off x="273156" y="6468699"/>
            <a:ext cx="829751" cy="998105"/>
          </a:xfrm>
          <a:prstGeom prst="rect">
            <a:avLst/>
          </a:prstGeom>
        </p:spPr>
      </p:pic>
      <p:sp>
        <p:nvSpPr>
          <p:cNvPr id="2" name="Rectangle 1">
            <a:extLst>
              <a:ext uri="{FF2B5EF4-FFF2-40B4-BE49-F238E27FC236}">
                <a16:creationId xmlns:a16="http://schemas.microsoft.com/office/drawing/2014/main" id="{2BBA31D6-8809-C41C-388A-98C4B8E8CF13}"/>
              </a:ext>
            </a:extLst>
          </p:cNvPr>
          <p:cNvSpPr/>
          <p:nvPr/>
        </p:nvSpPr>
        <p:spPr>
          <a:xfrm>
            <a:off x="1371599" y="1176762"/>
            <a:ext cx="4533900" cy="1123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November 11, 2025 - Featuring Geraldine Brooks</a:t>
            </a:r>
          </a:p>
          <a:p>
            <a:pPr algn="just"/>
            <a:r>
              <a:rPr lang="en-US" sz="1000" dirty="0">
                <a:solidFill>
                  <a:schemeClr val="tx1"/>
                </a:solidFill>
                <a:latin typeface="Times New Roman" panose="02020603050405020304" pitchFamily="18" charset="0"/>
                <a:cs typeface="Times New Roman" panose="02020603050405020304" pitchFamily="18" charset="0"/>
              </a:rPr>
              <a:t>The surprise death of Geraldine Brooks’ adored partner of more than 30 years inspired the beloved author of </a:t>
            </a:r>
            <a:r>
              <a:rPr lang="en-US" sz="1000" i="1" dirty="0">
                <a:solidFill>
                  <a:schemeClr val="tx1"/>
                </a:solidFill>
                <a:latin typeface="Times New Roman" panose="02020603050405020304" pitchFamily="18" charset="0"/>
                <a:cs typeface="Times New Roman" panose="02020603050405020304" pitchFamily="18" charset="0"/>
              </a:rPr>
              <a:t>Horse</a:t>
            </a:r>
            <a:r>
              <a:rPr lang="en-US" sz="1000" dirty="0">
                <a:solidFill>
                  <a:schemeClr val="tx1"/>
                </a:solidFill>
                <a:latin typeface="Times New Roman" panose="02020603050405020304" pitchFamily="18" charset="0"/>
                <a:cs typeface="Times New Roman" panose="02020603050405020304" pitchFamily="18" charset="0"/>
              </a:rPr>
              <a:t> to retreat to a remote island off Australia. She needed to get away from the red tape and to-do lists expected of her and to finally allow herself to take the time to grieve. </a:t>
            </a:r>
            <a:r>
              <a:rPr lang="en-US" sz="1000" b="1" i="1" dirty="0">
                <a:solidFill>
                  <a:schemeClr val="tx1"/>
                </a:solidFill>
                <a:latin typeface="Times New Roman" panose="02020603050405020304" pitchFamily="18" charset="0"/>
                <a:cs typeface="Times New Roman" panose="02020603050405020304" pitchFamily="18" charset="0"/>
              </a:rPr>
              <a:t>Memorial Days</a:t>
            </a:r>
            <a:r>
              <a:rPr lang="en-US" sz="1000" b="1" dirty="0">
                <a:solidFill>
                  <a:schemeClr val="tx1"/>
                </a:solidFill>
                <a:latin typeface="Times New Roman" panose="02020603050405020304" pitchFamily="18" charset="0"/>
                <a:cs typeface="Times New Roman" panose="02020603050405020304" pitchFamily="18" charset="0"/>
              </a:rPr>
              <a:t> </a:t>
            </a:r>
            <a:r>
              <a:rPr lang="en-US" sz="1000" dirty="0">
                <a:solidFill>
                  <a:schemeClr val="tx1"/>
                </a:solidFill>
                <a:latin typeface="Times New Roman" panose="02020603050405020304" pitchFamily="18" charset="0"/>
                <a:cs typeface="Times New Roman" panose="02020603050405020304" pitchFamily="18" charset="0"/>
              </a:rPr>
              <a:t>is a memoir of sudden loss, the cultural coping mechanisms that helped Brooks recover, a lesson in how to go on and perhaps an aid to us all.</a:t>
            </a:r>
          </a:p>
        </p:txBody>
      </p:sp>
      <p:pic>
        <p:nvPicPr>
          <p:cNvPr id="8" name="Picture 7">
            <a:extLst>
              <a:ext uri="{FF2B5EF4-FFF2-40B4-BE49-F238E27FC236}">
                <a16:creationId xmlns:a16="http://schemas.microsoft.com/office/drawing/2014/main" id="{E1FA0DAA-B844-E4EA-6A77-48E09702F687}"/>
              </a:ext>
            </a:extLst>
          </p:cNvPr>
          <p:cNvPicPr>
            <a:picLocks noChangeAspect="1"/>
          </p:cNvPicPr>
          <p:nvPr/>
        </p:nvPicPr>
        <p:blipFill>
          <a:blip r:embed="rId10"/>
          <a:stretch>
            <a:fillRect/>
          </a:stretch>
        </p:blipFill>
        <p:spPr>
          <a:xfrm>
            <a:off x="6086826" y="1272714"/>
            <a:ext cx="514833" cy="783907"/>
          </a:xfrm>
          <a:prstGeom prst="rect">
            <a:avLst/>
          </a:prstGeom>
        </p:spPr>
      </p:pic>
      <p:pic>
        <p:nvPicPr>
          <p:cNvPr id="9" name="Picture 8">
            <a:extLst>
              <a:ext uri="{FF2B5EF4-FFF2-40B4-BE49-F238E27FC236}">
                <a16:creationId xmlns:a16="http://schemas.microsoft.com/office/drawing/2014/main" id="{B1386E3C-1142-4D4E-896B-D619720CE2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5107" y="1272714"/>
            <a:ext cx="544293" cy="823999"/>
          </a:xfrm>
          <a:prstGeom prst="rect">
            <a:avLst/>
          </a:prstGeom>
        </p:spPr>
      </p:pic>
      <p:pic>
        <p:nvPicPr>
          <p:cNvPr id="22" name="Picture 21">
            <a:extLst>
              <a:ext uri="{FF2B5EF4-FFF2-40B4-BE49-F238E27FC236}">
                <a16:creationId xmlns:a16="http://schemas.microsoft.com/office/drawing/2014/main" id="{EF1B454A-BFF2-8945-87B3-EC72C457FE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72506" y="3895897"/>
            <a:ext cx="556894" cy="807481"/>
          </a:xfrm>
          <a:prstGeom prst="rect">
            <a:avLst/>
          </a:prstGeom>
        </p:spPr>
      </p:pic>
      <p:pic>
        <p:nvPicPr>
          <p:cNvPr id="24" name="Picture 23">
            <a:extLst>
              <a:ext uri="{FF2B5EF4-FFF2-40B4-BE49-F238E27FC236}">
                <a16:creationId xmlns:a16="http://schemas.microsoft.com/office/drawing/2014/main" id="{8DE07E8F-0F4C-6846-9B26-0A3C1BD9D2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85107" y="5242510"/>
            <a:ext cx="544294" cy="865846"/>
          </a:xfrm>
          <a:prstGeom prst="rect">
            <a:avLst/>
          </a:prstGeom>
        </p:spPr>
      </p:pic>
      <p:pic>
        <p:nvPicPr>
          <p:cNvPr id="43" name="Picture 42">
            <a:extLst>
              <a:ext uri="{FF2B5EF4-FFF2-40B4-BE49-F238E27FC236}">
                <a16:creationId xmlns:a16="http://schemas.microsoft.com/office/drawing/2014/main" id="{86A3EFDA-B118-CF42-9D8B-21ECE3B5598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51925" y="7866529"/>
            <a:ext cx="549734" cy="877070"/>
          </a:xfrm>
          <a:prstGeom prst="rect">
            <a:avLst/>
          </a:prstGeom>
        </p:spPr>
      </p:pic>
      <p:pic>
        <p:nvPicPr>
          <p:cNvPr id="46" name="Picture 45">
            <a:extLst>
              <a:ext uri="{FF2B5EF4-FFF2-40B4-BE49-F238E27FC236}">
                <a16:creationId xmlns:a16="http://schemas.microsoft.com/office/drawing/2014/main" id="{BE3F7556-35A8-8743-8C8C-02012586DB5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9682" y="7742348"/>
            <a:ext cx="918023" cy="1027137"/>
          </a:xfrm>
          <a:prstGeom prst="rect">
            <a:avLst/>
          </a:prstGeom>
        </p:spPr>
      </p:pic>
      <p:pic>
        <p:nvPicPr>
          <p:cNvPr id="50" name="Picture 49">
            <a:extLst>
              <a:ext uri="{FF2B5EF4-FFF2-40B4-BE49-F238E27FC236}">
                <a16:creationId xmlns:a16="http://schemas.microsoft.com/office/drawing/2014/main" id="{1E4641F8-3438-6C40-A71F-8F2C1F2C0D1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3864" y="5177028"/>
            <a:ext cx="914077" cy="1023896"/>
          </a:xfrm>
          <a:prstGeom prst="rect">
            <a:avLst/>
          </a:prstGeom>
        </p:spPr>
      </p:pic>
      <p:pic>
        <p:nvPicPr>
          <p:cNvPr id="56" name="Picture 55">
            <a:extLst>
              <a:ext uri="{FF2B5EF4-FFF2-40B4-BE49-F238E27FC236}">
                <a16:creationId xmlns:a16="http://schemas.microsoft.com/office/drawing/2014/main" id="{38F5AD6C-2C43-FA48-A216-8819A2FD2AA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0024" y="6459688"/>
            <a:ext cx="912094" cy="1007116"/>
          </a:xfrm>
          <a:prstGeom prst="rect">
            <a:avLst/>
          </a:prstGeom>
        </p:spPr>
      </p:pic>
      <p:pic>
        <p:nvPicPr>
          <p:cNvPr id="58" name="Picture 57">
            <a:extLst>
              <a:ext uri="{FF2B5EF4-FFF2-40B4-BE49-F238E27FC236}">
                <a16:creationId xmlns:a16="http://schemas.microsoft.com/office/drawing/2014/main" id="{E15A1FEF-4DE5-BE48-B4DA-34C3244464A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7813" y="2426490"/>
            <a:ext cx="876289" cy="1025450"/>
          </a:xfrm>
          <a:prstGeom prst="rect">
            <a:avLst/>
          </a:prstGeom>
        </p:spPr>
      </p:pic>
      <p:pic>
        <p:nvPicPr>
          <p:cNvPr id="60" name="Picture 59">
            <a:extLst>
              <a:ext uri="{FF2B5EF4-FFF2-40B4-BE49-F238E27FC236}">
                <a16:creationId xmlns:a16="http://schemas.microsoft.com/office/drawing/2014/main" id="{50340DEA-5FFA-164C-9A71-0471C63923E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63303" y="2567921"/>
            <a:ext cx="551330" cy="884596"/>
          </a:xfrm>
          <a:prstGeom prst="rect">
            <a:avLst/>
          </a:prstGeom>
        </p:spPr>
      </p:pic>
      <p:pic>
        <p:nvPicPr>
          <p:cNvPr id="62" name="Picture 61">
            <a:extLst>
              <a:ext uri="{FF2B5EF4-FFF2-40B4-BE49-F238E27FC236}">
                <a16:creationId xmlns:a16="http://schemas.microsoft.com/office/drawing/2014/main" id="{6A11E32A-6EC2-C140-9102-087F02127F8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68577" y="6569474"/>
            <a:ext cx="551330" cy="874176"/>
          </a:xfrm>
          <a:prstGeom prst="rect">
            <a:avLst/>
          </a:prstGeom>
        </p:spPr>
      </p:pic>
      <p:pic>
        <p:nvPicPr>
          <p:cNvPr id="21" name="Picture 20">
            <a:extLst>
              <a:ext uri="{FF2B5EF4-FFF2-40B4-BE49-F238E27FC236}">
                <a16:creationId xmlns:a16="http://schemas.microsoft.com/office/drawing/2014/main" id="{3F300F2B-E45B-7242-A110-3C61AE8E634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048778" y="7866777"/>
            <a:ext cx="550857" cy="876822"/>
          </a:xfrm>
          <a:prstGeom prst="rect">
            <a:avLst/>
          </a:prstGeom>
        </p:spPr>
      </p:pic>
      <p:pic>
        <p:nvPicPr>
          <p:cNvPr id="25" name="Picture 24">
            <a:extLst>
              <a:ext uri="{FF2B5EF4-FFF2-40B4-BE49-F238E27FC236}">
                <a16:creationId xmlns:a16="http://schemas.microsoft.com/office/drawing/2014/main" id="{6456355F-9CD3-0340-84A4-409E5035CB2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74861" y="5244674"/>
            <a:ext cx="554539" cy="874917"/>
          </a:xfrm>
          <a:prstGeom prst="rect">
            <a:avLst/>
          </a:prstGeom>
        </p:spPr>
      </p:pic>
      <p:pic>
        <p:nvPicPr>
          <p:cNvPr id="27" name="Picture 26">
            <a:extLst>
              <a:ext uri="{FF2B5EF4-FFF2-40B4-BE49-F238E27FC236}">
                <a16:creationId xmlns:a16="http://schemas.microsoft.com/office/drawing/2014/main" id="{E61534DF-4CB7-DF41-B891-747B1579BD3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83411" y="3877073"/>
            <a:ext cx="554563" cy="873530"/>
          </a:xfrm>
          <a:prstGeom prst="rect">
            <a:avLst/>
          </a:prstGeom>
        </p:spPr>
      </p:pic>
      <p:pic>
        <p:nvPicPr>
          <p:cNvPr id="30" name="Picture 29">
            <a:extLst>
              <a:ext uri="{FF2B5EF4-FFF2-40B4-BE49-F238E27FC236}">
                <a16:creationId xmlns:a16="http://schemas.microsoft.com/office/drawing/2014/main" id="{872A8156-7C21-944C-8D33-441C9D0179A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72506" y="1268926"/>
            <a:ext cx="555382" cy="888851"/>
          </a:xfrm>
          <a:prstGeom prst="rect">
            <a:avLst/>
          </a:prstGeom>
        </p:spPr>
      </p:pic>
      <p:pic>
        <p:nvPicPr>
          <p:cNvPr id="35" name="Picture 34">
            <a:extLst>
              <a:ext uri="{FF2B5EF4-FFF2-40B4-BE49-F238E27FC236}">
                <a16:creationId xmlns:a16="http://schemas.microsoft.com/office/drawing/2014/main" id="{D483BE24-A41C-8543-A7E6-497397D1FA2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6003" y="1195579"/>
            <a:ext cx="916062" cy="1023004"/>
          </a:xfrm>
          <a:prstGeom prst="rect">
            <a:avLst/>
          </a:prstGeom>
        </p:spPr>
      </p:pic>
      <p:pic>
        <p:nvPicPr>
          <p:cNvPr id="7" name="Picture 6">
            <a:extLst>
              <a:ext uri="{FF2B5EF4-FFF2-40B4-BE49-F238E27FC236}">
                <a16:creationId xmlns:a16="http://schemas.microsoft.com/office/drawing/2014/main" id="{94E2B447-3981-F649-AB83-21DDFA4E5D2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0241" y="3774340"/>
            <a:ext cx="856904" cy="1051071"/>
          </a:xfrm>
          <a:prstGeom prst="rect">
            <a:avLst/>
          </a:prstGeom>
        </p:spPr>
      </p:pic>
      <p:pic>
        <p:nvPicPr>
          <p:cNvPr id="12" name="Picture 11">
            <a:extLst>
              <a:ext uri="{FF2B5EF4-FFF2-40B4-BE49-F238E27FC236}">
                <a16:creationId xmlns:a16="http://schemas.microsoft.com/office/drawing/2014/main" id="{A1954BBC-0F0B-194A-BF33-7C23F97BA4A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072298" y="3905815"/>
            <a:ext cx="546100" cy="885659"/>
          </a:xfrm>
          <a:prstGeom prst="rect">
            <a:avLst/>
          </a:prstGeom>
        </p:spPr>
      </p:pic>
    </p:spTree>
    <p:extLst>
      <p:ext uri="{BB962C8B-B14F-4D97-AF65-F5344CB8AC3E}">
        <p14:creationId xmlns:p14="http://schemas.microsoft.com/office/powerpoint/2010/main" val="42114366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6F118F2DB19F4FBF84FDC3C5D1E0E8" ma:contentTypeVersion="4" ma:contentTypeDescription="Create a new document." ma:contentTypeScope="" ma:versionID="a9839d12726572508357c3e921600b9f">
  <xsd:schema xmlns:xsd="http://www.w3.org/2001/XMLSchema" xmlns:xs="http://www.w3.org/2001/XMLSchema" xmlns:p="http://schemas.microsoft.com/office/2006/metadata/properties" xmlns:ns3="c86cbc16-a144-456b-b89e-8e3345472a77" targetNamespace="http://schemas.microsoft.com/office/2006/metadata/properties" ma:root="true" ma:fieldsID="97a47958c5d107fffa2c9cec1945efb6" ns3:_="">
    <xsd:import namespace="c86cbc16-a144-456b-b89e-8e3345472a7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cbc16-a144-456b-b89e-8e3345472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1DDF19-6FC8-4076-B9C2-188B0479D672}">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c86cbc16-a144-456b-b89e-8e3345472a7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DADFBF0-26EE-41E3-8782-9A773044341F}">
  <ds:schemaRefs>
    <ds:schemaRef ds:uri="http://schemas.microsoft.com/sharepoint/v3/contenttype/forms"/>
  </ds:schemaRefs>
</ds:datastoreItem>
</file>

<file path=customXml/itemProps3.xml><?xml version="1.0" encoding="utf-8"?>
<ds:datastoreItem xmlns:ds="http://schemas.openxmlformats.org/officeDocument/2006/customXml" ds:itemID="{A5D124C6-2219-485C-8A7B-C127315C9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cbc16-a144-456b-b89e-8e3345472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25999</TotalTime>
  <Words>548</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Valisse Ciepiela</dc:creator>
  <cp:lastModifiedBy>Indian River Literary Society</cp:lastModifiedBy>
  <cp:revision>89</cp:revision>
  <cp:lastPrinted>2025-05-18T19:44:34Z</cp:lastPrinted>
  <dcterms:created xsi:type="dcterms:W3CDTF">2022-09-08T19:59:28Z</dcterms:created>
  <dcterms:modified xsi:type="dcterms:W3CDTF">2025-07-30T20:19:54Z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aab60fa-411f-4278-b891-0f05ded05f51_Enabled">
    <vt:lpwstr>true</vt:lpwstr>
  </property>
  <property fmtid="{D5CDD505-2E9C-101B-9397-08002B2CF9AE}" pid="3" name="MSIP_Label_4aab60fa-411f-4278-b891-0f05ded05f51_SetDate">
    <vt:lpwstr>2022-09-08T21:13:37Z</vt:lpwstr>
  </property>
  <property fmtid="{D5CDD505-2E9C-101B-9397-08002B2CF9AE}" pid="4" name="MSIP_Label_4aab60fa-411f-4278-b891-0f05ded05f51_Method">
    <vt:lpwstr>Privileged</vt:lpwstr>
  </property>
  <property fmtid="{D5CDD505-2E9C-101B-9397-08002B2CF9AE}" pid="5" name="MSIP_Label_4aab60fa-411f-4278-b891-0f05ded05f51_Name">
    <vt:lpwstr>Non-Sensitive Business Use - No Footer</vt:lpwstr>
  </property>
  <property fmtid="{D5CDD505-2E9C-101B-9397-08002B2CF9AE}" pid="6" name="MSIP_Label_4aab60fa-411f-4278-b891-0f05ded05f51_SiteId">
    <vt:lpwstr>2434528d-4270-4977-81dd-a6308c1761a3</vt:lpwstr>
  </property>
  <property fmtid="{D5CDD505-2E9C-101B-9397-08002B2CF9AE}" pid="7" name="MSIP_Label_4aab60fa-411f-4278-b891-0f05ded05f51_ActionId">
    <vt:lpwstr>e48914c5-15cd-4165-9a9a-edf266c9cf55</vt:lpwstr>
  </property>
  <property fmtid="{D5CDD505-2E9C-101B-9397-08002B2CF9AE}" pid="8" name="MSIP_Label_4aab60fa-411f-4278-b891-0f05ded05f51_ContentBits">
    <vt:lpwstr>0</vt:lpwstr>
  </property>
  <property fmtid="{D5CDD505-2E9C-101B-9397-08002B2CF9AE}" pid="9" name="ContentTypeId">
    <vt:lpwstr>0x010100D16F118F2DB19F4FBF84FDC3C5D1E0E8</vt:lpwstr>
  </property>
</Properties>
</file>